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64" r:id="rId5"/>
    <p:sldId id="265" r:id="rId6"/>
    <p:sldId id="266" r:id="rId7"/>
    <p:sldId id="267" r:id="rId8"/>
    <p:sldId id="295" r:id="rId9"/>
    <p:sldId id="282" r:id="rId10"/>
    <p:sldId id="283" r:id="rId11"/>
    <p:sldId id="294" r:id="rId12"/>
    <p:sldId id="293" r:id="rId13"/>
    <p:sldId id="297" r:id="rId14"/>
    <p:sldId id="296" r:id="rId15"/>
    <p:sldId id="290" r:id="rId16"/>
    <p:sldId id="287" r:id="rId17"/>
    <p:sldId id="268" r:id="rId18"/>
    <p:sldId id="292" r:id="rId19"/>
    <p:sldId id="288" r:id="rId20"/>
    <p:sldId id="291" r:id="rId21"/>
    <p:sldId id="289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ED111-028E-4833-84C6-E0F9AA0C3E91}" v="1" dt="2023-04-10T21:52:48.5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e, Stefanie" userId="4a8c6c9c-e558-4387-bb26-bde8015993b6" providerId="ADAL" clId="{13E52B12-C676-45A6-977F-A5964747407A}"/>
    <pc:docChg chg="undo addSld delSld modSld">
      <pc:chgData name="Lane, Stefanie" userId="4a8c6c9c-e558-4387-bb26-bde8015993b6" providerId="ADAL" clId="{13E52B12-C676-45A6-977F-A5964747407A}" dt="2023-01-22T04:01:55.760" v="146" actId="164"/>
      <pc:docMkLst>
        <pc:docMk/>
      </pc:docMkLst>
      <pc:sldChg chg="addSp modSp add">
        <pc:chgData name="Lane, Stefanie" userId="4a8c6c9c-e558-4387-bb26-bde8015993b6" providerId="ADAL" clId="{13E52B12-C676-45A6-977F-A5964747407A}" dt="2023-01-22T01:18:18.163" v="85" actId="20577"/>
        <pc:sldMkLst>
          <pc:docMk/>
          <pc:sldMk cId="2905637472" sldId="268"/>
        </pc:sldMkLst>
        <pc:spChg chg="add mod">
          <ac:chgData name="Lane, Stefanie" userId="4a8c6c9c-e558-4387-bb26-bde8015993b6" providerId="ADAL" clId="{13E52B12-C676-45A6-977F-A5964747407A}" dt="2023-01-22T01:18:18.163" v="85" actId="20577"/>
          <ac:spMkLst>
            <pc:docMk/>
            <pc:sldMk cId="2905637472" sldId="268"/>
            <ac:spMk id="4" creationId="{D61A41B2-120E-4788-BC58-25D946955B1F}"/>
          </ac:spMkLst>
        </pc:spChg>
        <pc:picChg chg="add mod">
          <ac:chgData name="Lane, Stefanie" userId="4a8c6c9c-e558-4387-bb26-bde8015993b6" providerId="ADAL" clId="{13E52B12-C676-45A6-977F-A5964747407A}" dt="2023-01-22T01:17:59.445" v="2" actId="1076"/>
          <ac:picMkLst>
            <pc:docMk/>
            <pc:sldMk cId="2905637472" sldId="268"/>
            <ac:picMk id="3" creationId="{C61B1B6C-4A3D-4272-B058-CAEB85DC5EBA}"/>
          </ac:picMkLst>
        </pc:picChg>
      </pc:sldChg>
      <pc:sldChg chg="addSp delSp modSp add">
        <pc:chgData name="Lane, Stefanie" userId="4a8c6c9c-e558-4387-bb26-bde8015993b6" providerId="ADAL" clId="{13E52B12-C676-45A6-977F-A5964747407A}" dt="2023-01-22T04:01:55.760" v="146" actId="164"/>
        <pc:sldMkLst>
          <pc:docMk/>
          <pc:sldMk cId="4043616281" sldId="282"/>
        </pc:sldMkLst>
        <pc:spChg chg="mod">
          <ac:chgData name="Lane, Stefanie" userId="4a8c6c9c-e558-4387-bb26-bde8015993b6" providerId="ADAL" clId="{13E52B12-C676-45A6-977F-A5964747407A}" dt="2023-01-22T03:57:22.943" v="113" actId="2085"/>
          <ac:spMkLst>
            <pc:docMk/>
            <pc:sldMk cId="4043616281" sldId="282"/>
            <ac:spMk id="3" creationId="{A279EEBF-839B-4139-9FFE-9E86287F35BE}"/>
          </ac:spMkLst>
        </pc:spChg>
        <pc:spChg chg="mod">
          <ac:chgData name="Lane, Stefanie" userId="4a8c6c9c-e558-4387-bb26-bde8015993b6" providerId="ADAL" clId="{13E52B12-C676-45A6-977F-A5964747407A}" dt="2023-01-22T03:57:22.943" v="113" actId="2085"/>
          <ac:spMkLst>
            <pc:docMk/>
            <pc:sldMk cId="4043616281" sldId="282"/>
            <ac:spMk id="4" creationId="{F09EBF42-9026-4CC5-A78B-5D049E8E784B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5" creationId="{0E5980DF-C975-484D-A3F3-CD609757C131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6" creationId="{37E216B5-25FA-4B9F-90E1-50D73E5F8071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7" creationId="{64FFC293-87D3-458D-81DA-1D1E70DEAFFC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8" creationId="{C360013B-0209-46C3-A072-F3532F10231D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9" creationId="{C2242CFC-5EDB-4EAE-B75E-00AB8CB37F3E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10" creationId="{0E8BCDC7-B3BE-4CCF-BA4E-FA056820B31E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13" creationId="{EC972CD4-6ED8-432F-9C88-07FD34E9A34B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14" creationId="{632FD171-7464-4774-8F9C-89DCCDD7DAD5}"/>
          </ac:spMkLst>
        </pc:spChg>
        <pc:grpChg chg="del mod topLvl">
          <ac:chgData name="Lane, Stefanie" userId="4a8c6c9c-e558-4387-bb26-bde8015993b6" providerId="ADAL" clId="{13E52B12-C676-45A6-977F-A5964747407A}" dt="2023-01-22T04:00:18.335" v="140" actId="165"/>
          <ac:grpSpMkLst>
            <pc:docMk/>
            <pc:sldMk cId="4043616281" sldId="282"/>
            <ac:grpSpMk id="11" creationId="{B7094E61-78D7-4770-A7D0-226890183B3C}"/>
          </ac:grpSpMkLst>
        </pc:grpChg>
        <pc:grpChg chg="mod topLvl">
          <ac:chgData name="Lane, Stefanie" userId="4a8c6c9c-e558-4387-bb26-bde8015993b6" providerId="ADAL" clId="{13E52B12-C676-45A6-977F-A5964747407A}" dt="2023-01-22T04:01:22.296" v="144" actId="164"/>
          <ac:grpSpMkLst>
            <pc:docMk/>
            <pc:sldMk cId="4043616281" sldId="282"/>
            <ac:grpSpMk id="12" creationId="{C74DC0A5-F627-4F71-9FCF-F70B3B13D19C}"/>
          </ac:grpSpMkLst>
        </pc:grpChg>
        <pc:grpChg chg="add del mod topLvl">
          <ac:chgData name="Lane, Stefanie" userId="4a8c6c9c-e558-4387-bb26-bde8015993b6" providerId="ADAL" clId="{13E52B12-C676-45A6-977F-A5964747407A}" dt="2023-01-22T04:00:04.368" v="137" actId="165"/>
          <ac:grpSpMkLst>
            <pc:docMk/>
            <pc:sldMk cId="4043616281" sldId="282"/>
            <ac:grpSpMk id="23" creationId="{B61B577D-96A3-4E34-A40D-8F13ABA02B9D}"/>
          </ac:grpSpMkLst>
        </pc:grpChg>
        <pc:grpChg chg="add mod">
          <ac:chgData name="Lane, Stefanie" userId="4a8c6c9c-e558-4387-bb26-bde8015993b6" providerId="ADAL" clId="{13E52B12-C676-45A6-977F-A5964747407A}" dt="2023-01-22T03:58:05.408" v="117" actId="164"/>
          <ac:grpSpMkLst>
            <pc:docMk/>
            <pc:sldMk cId="4043616281" sldId="282"/>
            <ac:grpSpMk id="24" creationId="{E13F7322-0EFE-4ADA-B1AB-AD8D75FC53B4}"/>
          </ac:grpSpMkLst>
        </pc:grpChg>
        <pc:grpChg chg="add del mod">
          <ac:chgData name="Lane, Stefanie" userId="4a8c6c9c-e558-4387-bb26-bde8015993b6" providerId="ADAL" clId="{13E52B12-C676-45A6-977F-A5964747407A}" dt="2023-01-22T03:59:58.736" v="136" actId="165"/>
          <ac:grpSpMkLst>
            <pc:docMk/>
            <pc:sldMk cId="4043616281" sldId="282"/>
            <ac:grpSpMk id="25" creationId="{8A9021FB-761C-4C73-AB78-1829061E9164}"/>
          </ac:grpSpMkLst>
        </pc:grpChg>
        <pc:grpChg chg="add mod">
          <ac:chgData name="Lane, Stefanie" userId="4a8c6c9c-e558-4387-bb26-bde8015993b6" providerId="ADAL" clId="{13E52B12-C676-45A6-977F-A5964747407A}" dt="2023-01-22T04:01:25.755" v="145" actId="164"/>
          <ac:grpSpMkLst>
            <pc:docMk/>
            <pc:sldMk cId="4043616281" sldId="282"/>
            <ac:grpSpMk id="26" creationId="{83F22504-ED7A-4B6C-BD08-76A4A9A3110D}"/>
          </ac:grpSpMkLst>
        </pc:grpChg>
        <pc:grpChg chg="mod topLvl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31" creationId="{642371DC-0696-410E-88D5-BBE276CD20D6}"/>
          </ac:grpSpMkLst>
        </pc:grpChg>
        <pc:grpChg chg="mod topLvl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32" creationId="{F1788428-F42C-49CA-94DA-40317F65430D}"/>
          </ac:grpSpMkLst>
        </pc:grpChg>
        <pc:grpChg chg="add mod">
          <ac:chgData name="Lane, Stefanie" userId="4a8c6c9c-e558-4387-bb26-bde8015993b6" providerId="ADAL" clId="{13E52B12-C676-45A6-977F-A5964747407A}" dt="2023-01-22T04:01:25.755" v="145" actId="164"/>
          <ac:grpSpMkLst>
            <pc:docMk/>
            <pc:sldMk cId="4043616281" sldId="282"/>
            <ac:grpSpMk id="45" creationId="{1967F97A-7862-4BCC-A52F-E00EE25D2865}"/>
          </ac:grpSpMkLst>
        </pc:grpChg>
        <pc:grpChg chg="add mod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46" creationId="{4E669253-88B6-42DF-BD8E-D1E2B11702F7}"/>
          </ac:grpSpMkLst>
        </pc:grpChg>
        <pc:grpChg chg="add mod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48" creationId="{255CB331-6AE8-4F91-8E4B-1D992520748B}"/>
          </ac:grpSpMkLst>
        </pc:grpChg>
        <pc:graphicFrameChg chg="mod modGraphic">
          <ac:chgData name="Lane, Stefanie" userId="4a8c6c9c-e558-4387-bb26-bde8015993b6" providerId="ADAL" clId="{13E52B12-C676-45A6-977F-A5964747407A}" dt="2023-01-22T04:00:31.495" v="143" actId="1076"/>
          <ac:graphicFrameMkLst>
            <pc:docMk/>
            <pc:sldMk cId="4043616281" sldId="282"/>
            <ac:graphicFrameMk id="47" creationId="{C58226F7-2CC6-4142-A3C8-C6C8564D595F}"/>
          </ac:graphicFrameMkLst>
        </pc:graphicFrameChg>
        <pc:picChg chg="mod">
          <ac:chgData name="Lane, Stefanie" userId="4a8c6c9c-e558-4387-bb26-bde8015993b6" providerId="ADAL" clId="{13E52B12-C676-45A6-977F-A5964747407A}" dt="2023-01-22T03:57:22.943" v="113" actId="2085"/>
          <ac:picMkLst>
            <pc:docMk/>
            <pc:sldMk cId="4043616281" sldId="282"/>
            <ac:picMk id="2" creationId="{9BF21214-E746-43D2-BFDA-C6479646262F}"/>
          </ac:picMkLst>
        </pc:picChg>
      </pc:sldChg>
    </pc:docChg>
  </pc:docChgLst>
  <pc:docChgLst>
    <pc:chgData name="Lane, Stefanie" userId="4a8c6c9c-e558-4387-bb26-bde8015993b6" providerId="ADAL" clId="{9F5ED111-028E-4833-84C6-E0F9AA0C3E91}"/>
    <pc:docChg chg="addSld modSld">
      <pc:chgData name="Lane, Stefanie" userId="4a8c6c9c-e558-4387-bb26-bde8015993b6" providerId="ADAL" clId="{9F5ED111-028E-4833-84C6-E0F9AA0C3E91}" dt="2023-04-10T21:53:01.369" v="5"/>
      <pc:docMkLst>
        <pc:docMk/>
      </pc:docMkLst>
      <pc:sldChg chg="addSp modSp new mod modNotesTx">
        <pc:chgData name="Lane, Stefanie" userId="4a8c6c9c-e558-4387-bb26-bde8015993b6" providerId="ADAL" clId="{9F5ED111-028E-4833-84C6-E0F9AA0C3E91}" dt="2023-04-10T21:53:01.369" v="5"/>
        <pc:sldMkLst>
          <pc:docMk/>
          <pc:sldMk cId="948755169" sldId="297"/>
        </pc:sldMkLst>
        <pc:picChg chg="add mod">
          <ac:chgData name="Lane, Stefanie" userId="4a8c6c9c-e558-4387-bb26-bde8015993b6" providerId="ADAL" clId="{9F5ED111-028E-4833-84C6-E0F9AA0C3E91}" dt="2023-04-10T21:52:53.923" v="4" actId="1076"/>
          <ac:picMkLst>
            <pc:docMk/>
            <pc:sldMk cId="948755169" sldId="297"/>
            <ac:picMk id="2" creationId="{9ECE242F-A353-FC11-1D15-5478D8B99235}"/>
          </ac:picMkLst>
        </pc:picChg>
      </pc:sldChg>
    </pc:docChg>
  </pc:docChgLst>
  <pc:docChgLst>
    <pc:chgData name="Lane, Stefanie" userId="4a8c6c9c-e558-4387-bb26-bde8015993b6" providerId="ADAL" clId="{AE567001-E302-46A1-BE51-3DD9D0FD8C3E}"/>
    <pc:docChg chg="undo custSel addSld delSld modSld sldOrd">
      <pc:chgData name="Lane, Stefanie" userId="4a8c6c9c-e558-4387-bb26-bde8015993b6" providerId="ADAL" clId="{AE567001-E302-46A1-BE51-3DD9D0FD8C3E}" dt="2023-03-05T00:29:05.320" v="2789" actId="164"/>
      <pc:docMkLst>
        <pc:docMk/>
      </pc:docMkLst>
      <pc:sldChg chg="addSp delSp modSp mod modNotesTx">
        <pc:chgData name="Lane, Stefanie" userId="4a8c6c9c-e558-4387-bb26-bde8015993b6" providerId="ADAL" clId="{AE567001-E302-46A1-BE51-3DD9D0FD8C3E}" dt="2023-02-20T23:43:47.819" v="2358" actId="164"/>
        <pc:sldMkLst>
          <pc:docMk/>
          <pc:sldMk cId="1788817717" sldId="265"/>
        </pc:sldMkLst>
        <pc:spChg chg="mod topLvl">
          <ac:chgData name="Lane, Stefanie" userId="4a8c6c9c-e558-4387-bb26-bde8015993b6" providerId="ADAL" clId="{AE567001-E302-46A1-BE51-3DD9D0FD8C3E}" dt="2023-02-20T23:39:58.627" v="2349" actId="164"/>
          <ac:spMkLst>
            <pc:docMk/>
            <pc:sldMk cId="1788817717" sldId="265"/>
            <ac:spMk id="5" creationId="{38EA53D7-BE69-4E93-906F-FDD9DAFE6DC6}"/>
          </ac:spMkLst>
        </pc:spChg>
        <pc:spChg chg="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6" creationId="{71C74113-A527-4AA6-9D75-A445FE4F14E2}"/>
          </ac:spMkLst>
        </pc:spChg>
        <pc:spChg chg="del mod">
          <ac:chgData name="Lane, Stefanie" userId="4a8c6c9c-e558-4387-bb26-bde8015993b6" providerId="ADAL" clId="{AE567001-E302-46A1-BE51-3DD9D0FD8C3E}" dt="2023-02-20T23:32:27.511" v="2318"/>
          <ac:spMkLst>
            <pc:docMk/>
            <pc:sldMk cId="1788817717" sldId="265"/>
            <ac:spMk id="9" creationId="{FB9EA4CE-DD11-4B6F-9D05-1E3105FA85E0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0" creationId="{48F2A710-8085-6571-5A01-96F0BA6053C6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1" creationId="{D9E6F95B-F996-FEC3-F50A-6B795191B8D2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2" creationId="{47149AAC-5F64-4868-9ECD-5BE433F5622D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3" creationId="{D4C8BE45-31B7-1DF4-F5EC-5BF78C863805}"/>
          </ac:spMkLst>
        </pc:spChg>
        <pc:grpChg chg="del mod topLvl">
          <ac:chgData name="Lane, Stefanie" userId="4a8c6c9c-e558-4387-bb26-bde8015993b6" providerId="ADAL" clId="{AE567001-E302-46A1-BE51-3DD9D0FD8C3E}" dt="2023-02-20T23:39:54.289" v="2348" actId="165"/>
          <ac:grpSpMkLst>
            <pc:docMk/>
            <pc:sldMk cId="1788817717" sldId="265"/>
            <ac:grpSpMk id="3" creationId="{8EC84868-1408-4529-BE0A-6DEA1D234D00}"/>
          </ac:grpSpMkLst>
        </pc:grpChg>
        <pc:grpChg chg="add del mod">
          <ac:chgData name="Lane, Stefanie" userId="4a8c6c9c-e558-4387-bb26-bde8015993b6" providerId="ADAL" clId="{AE567001-E302-46A1-BE51-3DD9D0FD8C3E}" dt="2023-02-20T23:39:43.887" v="2347" actId="165"/>
          <ac:grpSpMkLst>
            <pc:docMk/>
            <pc:sldMk cId="1788817717" sldId="265"/>
            <ac:grpSpMk id="29" creationId="{9CD06286-90ED-3F1B-DBD7-FCBDDAFD496D}"/>
          </ac:grpSpMkLst>
        </pc:grpChg>
        <pc:grpChg chg="add mod">
          <ac:chgData name="Lane, Stefanie" userId="4a8c6c9c-e558-4387-bb26-bde8015993b6" providerId="ADAL" clId="{AE567001-E302-46A1-BE51-3DD9D0FD8C3E}" dt="2023-02-20T23:43:47.819" v="2358" actId="164"/>
          <ac:grpSpMkLst>
            <pc:docMk/>
            <pc:sldMk cId="1788817717" sldId="265"/>
            <ac:grpSpMk id="30" creationId="{F40A8D5C-539C-D48B-5A3B-E8CCD4789F8C}"/>
          </ac:grpSpMkLst>
        </pc:grpChg>
        <pc:grpChg chg="add mod">
          <ac:chgData name="Lane, Stefanie" userId="4a8c6c9c-e558-4387-bb26-bde8015993b6" providerId="ADAL" clId="{AE567001-E302-46A1-BE51-3DD9D0FD8C3E}" dt="2023-02-20T23:43:47.819" v="2358" actId="164"/>
          <ac:grpSpMkLst>
            <pc:docMk/>
            <pc:sldMk cId="1788817717" sldId="265"/>
            <ac:grpSpMk id="35" creationId="{C36410B2-0CFA-556A-C53B-5B88A88B6344}"/>
          </ac:grpSpMkLst>
        </pc:grpChg>
        <pc:picChg chg="mod topLvl">
          <ac:chgData name="Lane, Stefanie" userId="4a8c6c9c-e558-4387-bb26-bde8015993b6" providerId="ADAL" clId="{AE567001-E302-46A1-BE51-3DD9D0FD8C3E}" dt="2023-02-20T23:43:47.819" v="2358" actId="164"/>
          <ac:picMkLst>
            <pc:docMk/>
            <pc:sldMk cId="1788817717" sldId="265"/>
            <ac:picMk id="2" creationId="{1AF29179-9254-43C5-ABD0-CEEAF7C08247}"/>
          </ac:picMkLst>
        </pc:picChg>
        <pc:picChg chg="mod topLvl">
          <ac:chgData name="Lane, Stefanie" userId="4a8c6c9c-e558-4387-bb26-bde8015993b6" providerId="ADAL" clId="{AE567001-E302-46A1-BE51-3DD9D0FD8C3E}" dt="2023-02-20T23:39:58.627" v="2349" actId="164"/>
          <ac:picMkLst>
            <pc:docMk/>
            <pc:sldMk cId="1788817717" sldId="265"/>
            <ac:picMk id="4" creationId="{0E4D3FAE-778A-4016-B223-4441858E4296}"/>
          </ac:picMkLst>
        </pc:picChg>
        <pc:cxnChg chg="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7" creationId="{03D0F62F-5970-49A6-AECF-46C47BF5E62C}"/>
          </ac:cxnSpMkLst>
        </pc:cxnChg>
        <pc:cxnChg chg="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8" creationId="{5D18701A-1E59-4BA4-93B0-B7621F414FE3}"/>
          </ac:cxnSpMkLst>
        </pc:cxnChg>
        <pc:cxnChg chg="add 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15" creationId="{B2D797ED-EEF0-D026-2484-4C911189BE27}"/>
          </ac:cxnSpMkLst>
        </pc:cxnChg>
        <pc:cxnChg chg="add 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16" creationId="{0BB408F4-D044-CAD9-E5C1-440A3F17D0C6}"/>
          </ac:cxnSpMkLst>
        </pc:cxnChg>
      </pc:sldChg>
      <pc:sldChg chg="addSp delSp modSp mod ord">
        <pc:chgData name="Lane, Stefanie" userId="4a8c6c9c-e558-4387-bb26-bde8015993b6" providerId="ADAL" clId="{AE567001-E302-46A1-BE51-3DD9D0FD8C3E}" dt="2023-02-20T23:55:51.527" v="2641" actId="164"/>
        <pc:sldMkLst>
          <pc:docMk/>
          <pc:sldMk cId="2905637472" sldId="268"/>
        </pc:sldMkLst>
        <pc:spChg chg="mod">
          <ac:chgData name="Lane, Stefanie" userId="4a8c6c9c-e558-4387-bb26-bde8015993b6" providerId="ADAL" clId="{AE567001-E302-46A1-BE51-3DD9D0FD8C3E}" dt="2023-02-20T21:25:32.291" v="1984" actId="20577"/>
          <ac:spMkLst>
            <pc:docMk/>
            <pc:sldMk cId="2905637472" sldId="268"/>
            <ac:spMk id="4" creationId="{D61A41B2-120E-4788-BC58-25D946955B1F}"/>
          </ac:spMkLst>
        </pc:spChg>
        <pc:spChg chg="add mod">
          <ac:chgData name="Lane, Stefanie" userId="4a8c6c9c-e558-4387-bb26-bde8015993b6" providerId="ADAL" clId="{AE567001-E302-46A1-BE51-3DD9D0FD8C3E}" dt="2023-02-20T21:01:56.954" v="880" actId="14100"/>
          <ac:spMkLst>
            <pc:docMk/>
            <pc:sldMk cId="2905637472" sldId="268"/>
            <ac:spMk id="5" creationId="{31E27F35-FAB8-4206-D096-1445B8DCFF05}"/>
          </ac:spMkLst>
        </pc:spChg>
        <pc:spChg chg="add del mod">
          <ac:chgData name="Lane, Stefanie" userId="4a8c6c9c-e558-4387-bb26-bde8015993b6" providerId="ADAL" clId="{AE567001-E302-46A1-BE51-3DD9D0FD8C3E}" dt="2023-02-20T23:55:07.467" v="2627" actId="478"/>
          <ac:spMkLst>
            <pc:docMk/>
            <pc:sldMk cId="2905637472" sldId="268"/>
            <ac:spMk id="6" creationId="{C8C87CA5-63FE-E269-A4E1-64FED795D970}"/>
          </ac:spMkLst>
        </pc:spChg>
        <pc:spChg chg="add del mod">
          <ac:chgData name="Lane, Stefanie" userId="4a8c6c9c-e558-4387-bb26-bde8015993b6" providerId="ADAL" clId="{AE567001-E302-46A1-BE51-3DD9D0FD8C3E}" dt="2023-02-20T23:55:08.705" v="2628" actId="478"/>
          <ac:spMkLst>
            <pc:docMk/>
            <pc:sldMk cId="2905637472" sldId="268"/>
            <ac:spMk id="7" creationId="{917906D0-BB6E-351D-E9C9-3B4BB0329DE8}"/>
          </ac:spMkLst>
        </pc:spChg>
        <pc:spChg chg="add mod">
          <ac:chgData name="Lane, Stefanie" userId="4a8c6c9c-e558-4387-bb26-bde8015993b6" providerId="ADAL" clId="{AE567001-E302-46A1-BE51-3DD9D0FD8C3E}" dt="2023-02-20T23:55:51.527" v="2641" actId="164"/>
          <ac:spMkLst>
            <pc:docMk/>
            <pc:sldMk cId="2905637472" sldId="268"/>
            <ac:spMk id="8" creationId="{684C302A-7790-4B3F-A969-B659D3174958}"/>
          </ac:spMkLst>
        </pc:spChg>
        <pc:spChg chg="add mod">
          <ac:chgData name="Lane, Stefanie" userId="4a8c6c9c-e558-4387-bb26-bde8015993b6" providerId="ADAL" clId="{AE567001-E302-46A1-BE51-3DD9D0FD8C3E}" dt="2023-02-20T23:55:51.527" v="2641" actId="164"/>
          <ac:spMkLst>
            <pc:docMk/>
            <pc:sldMk cId="2905637472" sldId="268"/>
            <ac:spMk id="9" creationId="{8224CA0C-B1B9-909D-DF73-321A05137532}"/>
          </ac:spMkLst>
        </pc:spChg>
        <pc:grpChg chg="add mod">
          <ac:chgData name="Lane, Stefanie" userId="4a8c6c9c-e558-4387-bb26-bde8015993b6" providerId="ADAL" clId="{AE567001-E302-46A1-BE51-3DD9D0FD8C3E}" dt="2023-02-20T23:55:51.527" v="2641" actId="164"/>
          <ac:grpSpMkLst>
            <pc:docMk/>
            <pc:sldMk cId="2905637472" sldId="268"/>
            <ac:grpSpMk id="10" creationId="{5D8F1837-83E2-9C9F-7C6F-F7F6D0F573D9}"/>
          </ac:grpSpMkLst>
        </pc:grpChg>
        <pc:picChg chg="add mod">
          <ac:chgData name="Lane, Stefanie" userId="4a8c6c9c-e558-4387-bb26-bde8015993b6" providerId="ADAL" clId="{AE567001-E302-46A1-BE51-3DD9D0FD8C3E}" dt="2023-02-20T23:55:51.527" v="2641" actId="164"/>
          <ac:picMkLst>
            <pc:docMk/>
            <pc:sldMk cId="2905637472" sldId="268"/>
            <ac:picMk id="2" creationId="{8A81FE5A-7FE5-8B80-3EB6-EC3F3755B80E}"/>
          </ac:picMkLst>
        </pc:picChg>
        <pc:picChg chg="mod modCrop">
          <ac:chgData name="Lane, Stefanie" userId="4a8c6c9c-e558-4387-bb26-bde8015993b6" providerId="ADAL" clId="{AE567001-E302-46A1-BE51-3DD9D0FD8C3E}" dt="2023-02-20T23:55:51.527" v="2641" actId="164"/>
          <ac:picMkLst>
            <pc:docMk/>
            <pc:sldMk cId="2905637472" sldId="268"/>
            <ac:picMk id="3" creationId="{C61B1B6C-4A3D-4272-B058-CAEB85DC5EBA}"/>
          </ac:picMkLst>
        </pc:picChg>
      </pc:sldChg>
      <pc:sldChg chg="addSp delSp modSp mod">
        <pc:chgData name="Lane, Stefanie" userId="4a8c6c9c-e558-4387-bb26-bde8015993b6" providerId="ADAL" clId="{AE567001-E302-46A1-BE51-3DD9D0FD8C3E}" dt="2023-02-22T18:41:53.554" v="2660" actId="21"/>
        <pc:sldMkLst>
          <pc:docMk/>
          <pc:sldMk cId="2085218463" sldId="283"/>
        </pc:sldMkLst>
        <pc:spChg chg="add del">
          <ac:chgData name="Lane, Stefanie" userId="4a8c6c9c-e558-4387-bb26-bde8015993b6" providerId="ADAL" clId="{AE567001-E302-46A1-BE51-3DD9D0FD8C3E}" dt="2023-02-22T18:40:52.610" v="2648"/>
          <ac:spMkLst>
            <pc:docMk/>
            <pc:sldMk cId="2085218463" sldId="283"/>
            <ac:spMk id="16" creationId="{64AA493E-02F6-F23F-5560-3D029F452386}"/>
          </ac:spMkLst>
        </pc:spChg>
        <pc:picChg chg="add del mod modCrop">
          <ac:chgData name="Lane, Stefanie" userId="4a8c6c9c-e558-4387-bb26-bde8015993b6" providerId="ADAL" clId="{AE567001-E302-46A1-BE51-3DD9D0FD8C3E}" dt="2023-02-22T18:41:53.554" v="2660" actId="21"/>
          <ac:picMkLst>
            <pc:docMk/>
            <pc:sldMk cId="2085218463" sldId="283"/>
            <ac:picMk id="17" creationId="{D9642278-FF6E-5895-2E9E-C41D6D2AC5EE}"/>
          </ac:picMkLst>
        </pc:picChg>
      </pc:sldChg>
      <pc:sldChg chg="addSp modSp mod ord">
        <pc:chgData name="Lane, Stefanie" userId="4a8c6c9c-e558-4387-bb26-bde8015993b6" providerId="ADAL" clId="{AE567001-E302-46A1-BE51-3DD9D0FD8C3E}" dt="2023-02-20T20:39:50.821" v="480"/>
        <pc:sldMkLst>
          <pc:docMk/>
          <pc:sldMk cId="1795692455" sldId="284"/>
        </pc:sldMkLst>
        <pc:spChg chg="add mod">
          <ac:chgData name="Lane, Stefanie" userId="4a8c6c9c-e558-4387-bb26-bde8015993b6" providerId="ADAL" clId="{AE567001-E302-46A1-BE51-3DD9D0FD8C3E}" dt="2023-02-20T20:21:54.658" v="82" actId="20577"/>
          <ac:spMkLst>
            <pc:docMk/>
            <pc:sldMk cId="1795692455" sldId="284"/>
            <ac:spMk id="3" creationId="{964830B0-51A8-E986-611E-350F2FB6DF42}"/>
          </ac:spMkLst>
        </pc:spChg>
        <pc:picChg chg="add mod">
          <ac:chgData name="Lane, Stefanie" userId="4a8c6c9c-e558-4387-bb26-bde8015993b6" providerId="ADAL" clId="{AE567001-E302-46A1-BE51-3DD9D0FD8C3E}" dt="2023-02-20T20:20:49.698" v="1" actId="1076"/>
          <ac:picMkLst>
            <pc:docMk/>
            <pc:sldMk cId="1795692455" sldId="284"/>
            <ac:picMk id="2" creationId="{44ECB9EE-4D72-4DFB-CC2F-AE3778175034}"/>
          </ac:picMkLst>
        </pc:picChg>
      </pc:sldChg>
      <pc:sldChg chg="addSp delSp modSp add mod ord">
        <pc:chgData name="Lane, Stefanie" userId="4a8c6c9c-e558-4387-bb26-bde8015993b6" providerId="ADAL" clId="{AE567001-E302-46A1-BE51-3DD9D0FD8C3E}" dt="2023-02-20T20:39:54.029" v="482"/>
        <pc:sldMkLst>
          <pc:docMk/>
          <pc:sldMk cId="2228532772" sldId="285"/>
        </pc:sldMkLst>
        <pc:spChg chg="mod">
          <ac:chgData name="Lane, Stefanie" userId="4a8c6c9c-e558-4387-bb26-bde8015993b6" providerId="ADAL" clId="{AE567001-E302-46A1-BE51-3DD9D0FD8C3E}" dt="2023-02-20T20:28:31.702" v="130" actId="20577"/>
          <ac:spMkLst>
            <pc:docMk/>
            <pc:sldMk cId="2228532772" sldId="285"/>
            <ac:spMk id="3" creationId="{964830B0-51A8-E986-611E-350F2FB6DF42}"/>
          </ac:spMkLst>
        </pc:spChg>
        <pc:picChg chg="del">
          <ac:chgData name="Lane, Stefanie" userId="4a8c6c9c-e558-4387-bb26-bde8015993b6" providerId="ADAL" clId="{AE567001-E302-46A1-BE51-3DD9D0FD8C3E}" dt="2023-02-20T20:26:25.409" v="84" actId="478"/>
          <ac:picMkLst>
            <pc:docMk/>
            <pc:sldMk cId="2228532772" sldId="285"/>
            <ac:picMk id="2" creationId="{44ECB9EE-4D72-4DFB-CC2F-AE3778175034}"/>
          </ac:picMkLst>
        </pc:picChg>
        <pc:picChg chg="add mod">
          <ac:chgData name="Lane, Stefanie" userId="4a8c6c9c-e558-4387-bb26-bde8015993b6" providerId="ADAL" clId="{AE567001-E302-46A1-BE51-3DD9D0FD8C3E}" dt="2023-02-20T20:26:32.167" v="86" actId="1076"/>
          <ac:picMkLst>
            <pc:docMk/>
            <pc:sldMk cId="2228532772" sldId="285"/>
            <ac:picMk id="1026" creationId="{AD69F96C-CBD2-C2DB-46FE-D2928F8D85F0}"/>
          </ac:picMkLst>
        </pc:picChg>
      </pc:sldChg>
      <pc:sldChg chg="addSp delSp modSp new del mod">
        <pc:chgData name="Lane, Stefanie" userId="4a8c6c9c-e558-4387-bb26-bde8015993b6" providerId="ADAL" clId="{AE567001-E302-46A1-BE51-3DD9D0FD8C3E}" dt="2023-02-20T20:55:29.215" v="746" actId="47"/>
        <pc:sldMkLst>
          <pc:docMk/>
          <pc:sldMk cId="1768722723" sldId="286"/>
        </pc:sldMkLst>
        <pc:spChg chg="add del mod">
          <ac:chgData name="Lane, Stefanie" userId="4a8c6c9c-e558-4387-bb26-bde8015993b6" providerId="ADAL" clId="{AE567001-E302-46A1-BE51-3DD9D0FD8C3E}" dt="2023-02-20T20:52:05.321" v="645" actId="21"/>
          <ac:spMkLst>
            <pc:docMk/>
            <pc:sldMk cId="1768722723" sldId="286"/>
            <ac:spMk id="2" creationId="{8FC4AC1D-E8BD-BDE4-48A5-AD71904A2CE8}"/>
          </ac:spMkLst>
        </pc:spChg>
        <pc:picChg chg="add del mod">
          <ac:chgData name="Lane, Stefanie" userId="4a8c6c9c-e558-4387-bb26-bde8015993b6" providerId="ADAL" clId="{AE567001-E302-46A1-BE51-3DD9D0FD8C3E}" dt="2023-02-20T20:52:05.321" v="645" actId="21"/>
          <ac:picMkLst>
            <pc:docMk/>
            <pc:sldMk cId="1768722723" sldId="286"/>
            <ac:picMk id="2050" creationId="{D98EB1FF-14B5-9BDB-F391-F09B44E6F741}"/>
          </ac:picMkLst>
        </pc:picChg>
      </pc:sldChg>
      <pc:sldChg chg="addSp modSp new mod">
        <pc:chgData name="Lane, Stefanie" userId="4a8c6c9c-e558-4387-bb26-bde8015993b6" providerId="ADAL" clId="{AE567001-E302-46A1-BE51-3DD9D0FD8C3E}" dt="2023-02-20T23:55:47.018" v="2640" actId="164"/>
        <pc:sldMkLst>
          <pc:docMk/>
          <pc:sldMk cId="2245456291" sldId="287"/>
        </pc:sldMkLst>
        <pc:spChg chg="add mod">
          <ac:chgData name="Lane, Stefanie" userId="4a8c6c9c-e558-4387-bb26-bde8015993b6" providerId="ADAL" clId="{AE567001-E302-46A1-BE51-3DD9D0FD8C3E}" dt="2023-02-20T23:52:09.604" v="2583" actId="20577"/>
          <ac:spMkLst>
            <pc:docMk/>
            <pc:sldMk cId="2245456291" sldId="287"/>
            <ac:spMk id="2" creationId="{E4C13F8F-705B-3A84-3913-BB04C926FB15}"/>
          </ac:spMkLst>
        </pc:spChg>
        <pc:spChg chg="add mod">
          <ac:chgData name="Lane, Stefanie" userId="4a8c6c9c-e558-4387-bb26-bde8015993b6" providerId="ADAL" clId="{AE567001-E302-46A1-BE51-3DD9D0FD8C3E}" dt="2023-02-20T23:55:47.018" v="2640" actId="164"/>
          <ac:spMkLst>
            <pc:docMk/>
            <pc:sldMk cId="2245456291" sldId="287"/>
            <ac:spMk id="4" creationId="{B57E7868-03B7-9DA6-FF6C-3861AC5705A1}"/>
          </ac:spMkLst>
        </pc:spChg>
        <pc:spChg chg="add mod">
          <ac:chgData name="Lane, Stefanie" userId="4a8c6c9c-e558-4387-bb26-bde8015993b6" providerId="ADAL" clId="{AE567001-E302-46A1-BE51-3DD9D0FD8C3E}" dt="2023-02-20T23:55:47.018" v="2640" actId="164"/>
          <ac:spMkLst>
            <pc:docMk/>
            <pc:sldMk cId="2245456291" sldId="287"/>
            <ac:spMk id="5" creationId="{B6D70A14-7666-89F6-F1EA-38B7408AFC0A}"/>
          </ac:spMkLst>
        </pc:spChg>
        <pc:grpChg chg="add mod">
          <ac:chgData name="Lane, Stefanie" userId="4a8c6c9c-e558-4387-bb26-bde8015993b6" providerId="ADAL" clId="{AE567001-E302-46A1-BE51-3DD9D0FD8C3E}" dt="2023-02-20T23:55:47.018" v="2640" actId="164"/>
          <ac:grpSpMkLst>
            <pc:docMk/>
            <pc:sldMk cId="2245456291" sldId="287"/>
            <ac:grpSpMk id="6" creationId="{8BA68486-28D2-3CDB-4E26-4ED995E9747E}"/>
          </ac:grpSpMkLst>
        </pc:grpChg>
        <pc:picChg chg="add mod">
          <ac:chgData name="Lane, Stefanie" userId="4a8c6c9c-e558-4387-bb26-bde8015993b6" providerId="ADAL" clId="{AE567001-E302-46A1-BE51-3DD9D0FD8C3E}" dt="2023-02-20T23:55:47.018" v="2640" actId="164"/>
          <ac:picMkLst>
            <pc:docMk/>
            <pc:sldMk cId="2245456291" sldId="287"/>
            <ac:picMk id="3" creationId="{3C97CAC4-AFCB-229D-4AD1-52FF4A5AEF20}"/>
          </ac:picMkLst>
        </pc:picChg>
        <pc:picChg chg="add mod">
          <ac:chgData name="Lane, Stefanie" userId="4a8c6c9c-e558-4387-bb26-bde8015993b6" providerId="ADAL" clId="{AE567001-E302-46A1-BE51-3DD9D0FD8C3E}" dt="2023-02-20T23:55:47.018" v="2640" actId="164"/>
          <ac:picMkLst>
            <pc:docMk/>
            <pc:sldMk cId="2245456291" sldId="287"/>
            <ac:picMk id="3074" creationId="{AD56B805-814D-78D9-D55F-834CA6A0D9EF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2-20T21:24:24.969" v="1966" actId="313"/>
        <pc:sldMkLst>
          <pc:docMk/>
          <pc:sldMk cId="2379245693" sldId="288"/>
        </pc:sldMkLst>
        <pc:spChg chg="add mod">
          <ac:chgData name="Lane, Stefanie" userId="4a8c6c9c-e558-4387-bb26-bde8015993b6" providerId="ADAL" clId="{AE567001-E302-46A1-BE51-3DD9D0FD8C3E}" dt="2023-02-20T21:24:24.969" v="1966" actId="313"/>
          <ac:spMkLst>
            <pc:docMk/>
            <pc:sldMk cId="2379245693" sldId="288"/>
            <ac:spMk id="4" creationId="{D0FC159A-CE50-E3B0-0EFB-AD59DB34C5F0}"/>
          </ac:spMkLst>
        </pc:spChg>
        <pc:spChg chg="add del mod">
          <ac:chgData name="Lane, Stefanie" userId="4a8c6c9c-e558-4387-bb26-bde8015993b6" providerId="ADAL" clId="{AE567001-E302-46A1-BE51-3DD9D0FD8C3E}" dt="2023-02-20T21:22:59.979" v="1740" actId="21"/>
          <ac:spMkLst>
            <pc:docMk/>
            <pc:sldMk cId="2379245693" sldId="288"/>
            <ac:spMk id="5" creationId="{45B6F330-0AF8-D210-4897-5A9C32B9C566}"/>
          </ac:spMkLst>
        </pc:spChg>
        <pc:picChg chg="add mod">
          <ac:chgData name="Lane, Stefanie" userId="4a8c6c9c-e558-4387-bb26-bde8015993b6" providerId="ADAL" clId="{AE567001-E302-46A1-BE51-3DD9D0FD8C3E}" dt="2023-02-20T21:23:16.640" v="1749" actId="1076"/>
          <ac:picMkLst>
            <pc:docMk/>
            <pc:sldMk cId="2379245693" sldId="288"/>
            <ac:picMk id="3" creationId="{C29CBF62-8BF8-4694-40C9-43291A96B13A}"/>
          </ac:picMkLst>
        </pc:picChg>
        <pc:picChg chg="add mod">
          <ac:chgData name="Lane, Stefanie" userId="4a8c6c9c-e558-4387-bb26-bde8015993b6" providerId="ADAL" clId="{AE567001-E302-46A1-BE51-3DD9D0FD8C3E}" dt="2023-02-20T21:23:18.648" v="1750" actId="1076"/>
          <ac:picMkLst>
            <pc:docMk/>
            <pc:sldMk cId="2379245693" sldId="288"/>
            <ac:picMk id="6" creationId="{1F40C856-75F6-2BE1-C291-59108CCFE4AF}"/>
          </ac:picMkLst>
        </pc:picChg>
        <pc:picChg chg="add del mod">
          <ac:chgData name="Lane, Stefanie" userId="4a8c6c9c-e558-4387-bb26-bde8015993b6" providerId="ADAL" clId="{AE567001-E302-46A1-BE51-3DD9D0FD8C3E}" dt="2023-02-20T21:22:59.979" v="1740" actId="21"/>
          <ac:picMkLst>
            <pc:docMk/>
            <pc:sldMk cId="2379245693" sldId="288"/>
            <ac:picMk id="4098" creationId="{B284DEE2-CEE8-9C59-7C4C-30B506CA59DC}"/>
          </ac:picMkLst>
        </pc:picChg>
      </pc:sldChg>
      <pc:sldChg chg="addSp modSp new mod">
        <pc:chgData name="Lane, Stefanie" userId="4a8c6c9c-e558-4387-bb26-bde8015993b6" providerId="ADAL" clId="{AE567001-E302-46A1-BE51-3DD9D0FD8C3E}" dt="2023-02-20T21:13:17.225" v="1357" actId="1076"/>
        <pc:sldMkLst>
          <pc:docMk/>
          <pc:sldMk cId="592613153" sldId="289"/>
        </pc:sldMkLst>
        <pc:spChg chg="add mod">
          <ac:chgData name="Lane, Stefanie" userId="4a8c6c9c-e558-4387-bb26-bde8015993b6" providerId="ADAL" clId="{AE567001-E302-46A1-BE51-3DD9D0FD8C3E}" dt="2023-02-20T21:13:04.679" v="1354" actId="20577"/>
          <ac:spMkLst>
            <pc:docMk/>
            <pc:sldMk cId="592613153" sldId="289"/>
            <ac:spMk id="3" creationId="{EF36F824-08E7-783D-3ADF-83AB6B463D62}"/>
          </ac:spMkLst>
        </pc:spChg>
        <pc:picChg chg="add mod">
          <ac:chgData name="Lane, Stefanie" userId="4a8c6c9c-e558-4387-bb26-bde8015993b6" providerId="ADAL" clId="{AE567001-E302-46A1-BE51-3DD9D0FD8C3E}" dt="2023-02-20T21:11:18.818" v="1292" actId="1076"/>
          <ac:picMkLst>
            <pc:docMk/>
            <pc:sldMk cId="592613153" sldId="289"/>
            <ac:picMk id="2" creationId="{068F2510-56A0-A9B8-9BE1-C6168A665377}"/>
          </ac:picMkLst>
        </pc:picChg>
        <pc:picChg chg="add mod">
          <ac:chgData name="Lane, Stefanie" userId="4a8c6c9c-e558-4387-bb26-bde8015993b6" providerId="ADAL" clId="{AE567001-E302-46A1-BE51-3DD9D0FD8C3E}" dt="2023-02-20T21:13:17.225" v="1357" actId="1076"/>
          <ac:picMkLst>
            <pc:docMk/>
            <pc:sldMk cId="592613153" sldId="289"/>
            <ac:picMk id="6146" creationId="{57B692EA-70A9-2562-A3B5-79A1E2A2D170}"/>
          </ac:picMkLst>
        </pc:picChg>
      </pc:sldChg>
      <pc:sldChg chg="addSp delSp modSp new mod ord">
        <pc:chgData name="Lane, Stefanie" userId="4a8c6c9c-e558-4387-bb26-bde8015993b6" providerId="ADAL" clId="{AE567001-E302-46A1-BE51-3DD9D0FD8C3E}" dt="2023-02-20T23:55:42.471" v="2639" actId="164"/>
        <pc:sldMkLst>
          <pc:docMk/>
          <pc:sldMk cId="2640593067" sldId="290"/>
        </pc:sldMkLst>
        <pc:spChg chg="add mod">
          <ac:chgData name="Lane, Stefanie" userId="4a8c6c9c-e558-4387-bb26-bde8015993b6" providerId="ADAL" clId="{AE567001-E302-46A1-BE51-3DD9D0FD8C3E}" dt="2023-02-20T21:21:25.022" v="1729" actId="313"/>
          <ac:spMkLst>
            <pc:docMk/>
            <pc:sldMk cId="2640593067" sldId="290"/>
            <ac:spMk id="3" creationId="{3842F7AB-01DA-9D73-8A6B-173D68689DCE}"/>
          </ac:spMkLst>
        </pc:spChg>
        <pc:spChg chg="add mod">
          <ac:chgData name="Lane, Stefanie" userId="4a8c6c9c-e558-4387-bb26-bde8015993b6" providerId="ADAL" clId="{AE567001-E302-46A1-BE51-3DD9D0FD8C3E}" dt="2023-02-20T23:55:42.471" v="2639" actId="164"/>
          <ac:spMkLst>
            <pc:docMk/>
            <pc:sldMk cId="2640593067" sldId="290"/>
            <ac:spMk id="6" creationId="{D8E0B04D-4E07-69E0-B3A2-2E7C7DB79E5F}"/>
          </ac:spMkLst>
        </pc:spChg>
        <pc:spChg chg="add mod">
          <ac:chgData name="Lane, Stefanie" userId="4a8c6c9c-e558-4387-bb26-bde8015993b6" providerId="ADAL" clId="{AE567001-E302-46A1-BE51-3DD9D0FD8C3E}" dt="2023-02-20T23:55:42.471" v="2639" actId="164"/>
          <ac:spMkLst>
            <pc:docMk/>
            <pc:sldMk cId="2640593067" sldId="290"/>
            <ac:spMk id="7" creationId="{74A2EA6C-717B-3422-C16B-12E15EBE7E3C}"/>
          </ac:spMkLst>
        </pc:spChg>
        <pc:grpChg chg="add mod">
          <ac:chgData name="Lane, Stefanie" userId="4a8c6c9c-e558-4387-bb26-bde8015993b6" providerId="ADAL" clId="{AE567001-E302-46A1-BE51-3DD9D0FD8C3E}" dt="2023-02-20T23:55:42.471" v="2639" actId="164"/>
          <ac:grpSpMkLst>
            <pc:docMk/>
            <pc:sldMk cId="2640593067" sldId="290"/>
            <ac:grpSpMk id="8" creationId="{4C3DA2D1-CAFB-DDC5-5795-CB61842F3E5D}"/>
          </ac:grpSpMkLst>
        </pc:grpChg>
        <pc:picChg chg="add del mod">
          <ac:chgData name="Lane, Stefanie" userId="4a8c6c9c-e558-4387-bb26-bde8015993b6" providerId="ADAL" clId="{AE567001-E302-46A1-BE51-3DD9D0FD8C3E}" dt="2023-02-20T23:53:36.332" v="2603" actId="478"/>
          <ac:picMkLst>
            <pc:docMk/>
            <pc:sldMk cId="2640593067" sldId="290"/>
            <ac:picMk id="2" creationId="{BA2B7605-D5BD-9D7A-3482-A262CC3E3C90}"/>
          </ac:picMkLst>
        </pc:picChg>
        <pc:picChg chg="add mod">
          <ac:chgData name="Lane, Stefanie" userId="4a8c6c9c-e558-4387-bb26-bde8015993b6" providerId="ADAL" clId="{AE567001-E302-46A1-BE51-3DD9D0FD8C3E}" dt="2023-02-20T23:55:42.471" v="2639" actId="164"/>
          <ac:picMkLst>
            <pc:docMk/>
            <pc:sldMk cId="2640593067" sldId="290"/>
            <ac:picMk id="4" creationId="{3CB83AA5-43C1-FA60-6DBD-387BB6A3702F}"/>
          </ac:picMkLst>
        </pc:picChg>
        <pc:picChg chg="add mod">
          <ac:chgData name="Lane, Stefanie" userId="4a8c6c9c-e558-4387-bb26-bde8015993b6" providerId="ADAL" clId="{AE567001-E302-46A1-BE51-3DD9D0FD8C3E}" dt="2023-02-20T23:55:42.471" v="2639" actId="164"/>
          <ac:picMkLst>
            <pc:docMk/>
            <pc:sldMk cId="2640593067" sldId="290"/>
            <ac:picMk id="5" creationId="{0120AF8C-C8D0-1BCE-F0A1-774DAA3494D6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2-20T21:23:03.194" v="1742" actId="21"/>
        <pc:sldMkLst>
          <pc:docMk/>
          <pc:sldMk cId="3744372942" sldId="291"/>
        </pc:sldMkLst>
        <pc:spChg chg="add mod">
          <ac:chgData name="Lane, Stefanie" userId="4a8c6c9c-e558-4387-bb26-bde8015993b6" providerId="ADAL" clId="{AE567001-E302-46A1-BE51-3DD9D0FD8C3E}" dt="2023-02-20T21:23:01.614" v="1741"/>
          <ac:spMkLst>
            <pc:docMk/>
            <pc:sldMk cId="3744372942" sldId="291"/>
            <ac:spMk id="5" creationId="{7C282A3B-2D07-22F5-BF49-27C9ECF20553}"/>
          </ac:spMkLst>
        </pc:spChg>
        <pc:picChg chg="add del mod modCrop">
          <ac:chgData name="Lane, Stefanie" userId="4a8c6c9c-e558-4387-bb26-bde8015993b6" providerId="ADAL" clId="{AE567001-E302-46A1-BE51-3DD9D0FD8C3E}" dt="2023-02-20T21:23:03.194" v="1742" actId="21"/>
          <ac:picMkLst>
            <pc:docMk/>
            <pc:sldMk cId="3744372942" sldId="291"/>
            <ac:picMk id="3" creationId="{FF4A0A0F-1563-2B9A-E018-6FF3E3F478D4}"/>
          </ac:picMkLst>
        </pc:picChg>
        <pc:picChg chg="add mod">
          <ac:chgData name="Lane, Stefanie" userId="4a8c6c9c-e558-4387-bb26-bde8015993b6" providerId="ADAL" clId="{AE567001-E302-46A1-BE51-3DD9D0FD8C3E}" dt="2023-02-20T21:23:01.614" v="1741"/>
          <ac:picMkLst>
            <pc:docMk/>
            <pc:sldMk cId="3744372942" sldId="291"/>
            <ac:picMk id="4" creationId="{77563E06-43C7-8E9A-C5A5-A395F1775923}"/>
          </ac:picMkLst>
        </pc:picChg>
      </pc:sldChg>
      <pc:sldChg chg="add">
        <pc:chgData name="Lane, Stefanie" userId="4a8c6c9c-e558-4387-bb26-bde8015993b6" providerId="ADAL" clId="{AE567001-E302-46A1-BE51-3DD9D0FD8C3E}" dt="2023-02-20T23:53:31.570" v="2600" actId="2890"/>
        <pc:sldMkLst>
          <pc:docMk/>
          <pc:sldMk cId="2609256531" sldId="292"/>
        </pc:sldMkLst>
      </pc:sldChg>
      <pc:sldChg chg="addSp delSp modSp new mod">
        <pc:chgData name="Lane, Stefanie" userId="4a8c6c9c-e558-4387-bb26-bde8015993b6" providerId="ADAL" clId="{AE567001-E302-46A1-BE51-3DD9D0FD8C3E}" dt="2023-03-04T03:11:16.981" v="2684" actId="1076"/>
        <pc:sldMkLst>
          <pc:docMk/>
          <pc:sldMk cId="2225931475" sldId="293"/>
        </pc:sldMkLst>
        <pc:graphicFrameChg chg="add del mod">
          <ac:chgData name="Lane, Stefanie" userId="4a8c6c9c-e558-4387-bb26-bde8015993b6" providerId="ADAL" clId="{AE567001-E302-46A1-BE51-3DD9D0FD8C3E}" dt="2023-03-04T02:53:55.463" v="2676"/>
          <ac:graphicFrameMkLst>
            <pc:docMk/>
            <pc:sldMk cId="2225931475" sldId="293"/>
            <ac:graphicFrameMk id="2" creationId="{1D9AE7BD-0E69-D432-3394-5CF87C5EC7B7}"/>
          </ac:graphicFrameMkLst>
        </pc:graphicFrameChg>
        <pc:graphicFrameChg chg="add del mod">
          <ac:chgData name="Lane, Stefanie" userId="4a8c6c9c-e558-4387-bb26-bde8015993b6" providerId="ADAL" clId="{AE567001-E302-46A1-BE51-3DD9D0FD8C3E}" dt="2023-02-22T17:58:39.981" v="2644"/>
          <ac:graphicFrameMkLst>
            <pc:docMk/>
            <pc:sldMk cId="2225931475" sldId="293"/>
            <ac:graphicFrameMk id="2" creationId="{CC8119C8-35D1-E968-0BCD-D74DBA63BEF6}"/>
          </ac:graphicFrameMkLst>
        </pc:graphicFrameChg>
        <pc:graphicFrameChg chg="add mod modGraphic">
          <ac:chgData name="Lane, Stefanie" userId="4a8c6c9c-e558-4387-bb26-bde8015993b6" providerId="ADAL" clId="{AE567001-E302-46A1-BE51-3DD9D0FD8C3E}" dt="2023-03-04T02:53:41.022" v="2672" actId="1076"/>
          <ac:graphicFrameMkLst>
            <pc:docMk/>
            <pc:sldMk cId="2225931475" sldId="293"/>
            <ac:graphicFrameMk id="3" creationId="{0F1EECFD-9522-6941-85FA-DF2B790ABFA8}"/>
          </ac:graphicFrameMkLst>
        </pc:graphicFrameChg>
        <pc:graphicFrameChg chg="add mod modGraphic">
          <ac:chgData name="Lane, Stefanie" userId="4a8c6c9c-e558-4387-bb26-bde8015993b6" providerId="ADAL" clId="{AE567001-E302-46A1-BE51-3DD9D0FD8C3E}" dt="2023-03-04T03:11:05.140" v="2681" actId="1076"/>
          <ac:graphicFrameMkLst>
            <pc:docMk/>
            <pc:sldMk cId="2225931475" sldId="293"/>
            <ac:graphicFrameMk id="4" creationId="{7F688BEF-40CA-17A7-850A-2CBB1F9C9DB1}"/>
          </ac:graphicFrameMkLst>
        </pc:graphicFrameChg>
        <pc:picChg chg="add mod">
          <ac:chgData name="Lane, Stefanie" userId="4a8c6c9c-e558-4387-bb26-bde8015993b6" providerId="ADAL" clId="{AE567001-E302-46A1-BE51-3DD9D0FD8C3E}" dt="2023-03-04T03:11:16.981" v="2684" actId="1076"/>
          <ac:picMkLst>
            <pc:docMk/>
            <pc:sldMk cId="2225931475" sldId="293"/>
            <ac:picMk id="5" creationId="{FE844D02-331F-B9F5-0054-D97ECACA1FEB}"/>
          </ac:picMkLst>
        </pc:picChg>
      </pc:sldChg>
      <pc:sldChg chg="addSp modSp new mod">
        <pc:chgData name="Lane, Stefanie" userId="4a8c6c9c-e558-4387-bb26-bde8015993b6" providerId="ADAL" clId="{AE567001-E302-46A1-BE51-3DD9D0FD8C3E}" dt="2023-02-22T18:42:51.058" v="2665" actId="1076"/>
        <pc:sldMkLst>
          <pc:docMk/>
          <pc:sldMk cId="476539223" sldId="294"/>
        </pc:sldMkLst>
        <pc:picChg chg="add mod">
          <ac:chgData name="Lane, Stefanie" userId="4a8c6c9c-e558-4387-bb26-bde8015993b6" providerId="ADAL" clId="{AE567001-E302-46A1-BE51-3DD9D0FD8C3E}" dt="2023-02-22T18:42:51.058" v="2665" actId="1076"/>
          <ac:picMkLst>
            <pc:docMk/>
            <pc:sldMk cId="476539223" sldId="294"/>
            <ac:picMk id="2" creationId="{52503906-AB14-6F63-0C10-AE88924F0474}"/>
          </ac:picMkLst>
        </pc:picChg>
      </pc:sldChg>
      <pc:sldChg chg="addSp modSp new mod">
        <pc:chgData name="Lane, Stefanie" userId="4a8c6c9c-e558-4387-bb26-bde8015993b6" providerId="ADAL" clId="{AE567001-E302-46A1-BE51-3DD9D0FD8C3E}" dt="2023-02-25T21:15:24.923" v="2671" actId="14100"/>
        <pc:sldMkLst>
          <pc:docMk/>
          <pc:sldMk cId="450558176" sldId="295"/>
        </pc:sldMkLst>
        <pc:picChg chg="add mod">
          <ac:chgData name="Lane, Stefanie" userId="4a8c6c9c-e558-4387-bb26-bde8015993b6" providerId="ADAL" clId="{AE567001-E302-46A1-BE51-3DD9D0FD8C3E}" dt="2023-02-25T21:15:24.923" v="2671" actId="14100"/>
          <ac:picMkLst>
            <pc:docMk/>
            <pc:sldMk cId="450558176" sldId="295"/>
            <ac:picMk id="2" creationId="{AD2BE378-879D-2CDC-16E6-327B5C10A345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3-05T00:29:05.320" v="2789" actId="164"/>
        <pc:sldMkLst>
          <pc:docMk/>
          <pc:sldMk cId="797115516" sldId="296"/>
        </pc:sldMkLst>
        <pc:spChg chg="add mod">
          <ac:chgData name="Lane, Stefanie" userId="4a8c6c9c-e558-4387-bb26-bde8015993b6" providerId="ADAL" clId="{AE567001-E302-46A1-BE51-3DD9D0FD8C3E}" dt="2023-03-05T00:29:02.359" v="2788" actId="1076"/>
          <ac:spMkLst>
            <pc:docMk/>
            <pc:sldMk cId="797115516" sldId="296"/>
            <ac:spMk id="5" creationId="{62320E98-8764-8373-2CA3-44848CFBD76A}"/>
          </ac:spMkLst>
        </pc:spChg>
        <pc:spChg chg="add mod">
          <ac:chgData name="Lane, Stefanie" userId="4a8c6c9c-e558-4387-bb26-bde8015993b6" providerId="ADAL" clId="{AE567001-E302-46A1-BE51-3DD9D0FD8C3E}" dt="2023-03-05T00:28:55.685" v="2787" actId="1076"/>
          <ac:spMkLst>
            <pc:docMk/>
            <pc:sldMk cId="797115516" sldId="296"/>
            <ac:spMk id="6" creationId="{46167A7F-AC42-E41B-DC50-10DB61716A88}"/>
          </ac:spMkLst>
        </pc:spChg>
        <pc:spChg chg="add del">
          <ac:chgData name="Lane, Stefanie" userId="4a8c6c9c-e558-4387-bb26-bde8015993b6" providerId="ADAL" clId="{AE567001-E302-46A1-BE51-3DD9D0FD8C3E}" dt="2023-03-05T00:22:28.728" v="2766"/>
          <ac:spMkLst>
            <pc:docMk/>
            <pc:sldMk cId="797115516" sldId="296"/>
            <ac:spMk id="9" creationId="{A92D0787-3488-437B-E998-16E2761B46F5}"/>
          </ac:spMkLst>
        </pc:spChg>
        <pc:grpChg chg="add mod">
          <ac:chgData name="Lane, Stefanie" userId="4a8c6c9c-e558-4387-bb26-bde8015993b6" providerId="ADAL" clId="{AE567001-E302-46A1-BE51-3DD9D0FD8C3E}" dt="2023-03-05T00:29:05.320" v="2789" actId="164"/>
          <ac:grpSpMkLst>
            <pc:docMk/>
            <pc:sldMk cId="797115516" sldId="296"/>
            <ac:grpSpMk id="7" creationId="{2DA9A661-4A6A-C802-6878-279FCD5434BD}"/>
          </ac:grpSpMkLst>
        </pc:grpChg>
        <pc:grpChg chg="add mod">
          <ac:chgData name="Lane, Stefanie" userId="4a8c6c9c-e558-4387-bb26-bde8015993b6" providerId="ADAL" clId="{AE567001-E302-46A1-BE51-3DD9D0FD8C3E}" dt="2023-03-05T00:29:05.320" v="2789" actId="164"/>
          <ac:grpSpMkLst>
            <pc:docMk/>
            <pc:sldMk cId="797115516" sldId="296"/>
            <ac:grpSpMk id="13" creationId="{492031EE-28AF-56CE-2407-5240DC33D9F4}"/>
          </ac:grpSpMkLst>
        </pc:grpChg>
        <pc:picChg chg="add del">
          <ac:chgData name="Lane, Stefanie" userId="4a8c6c9c-e558-4387-bb26-bde8015993b6" providerId="ADAL" clId="{AE567001-E302-46A1-BE51-3DD9D0FD8C3E}" dt="2023-03-05T00:12:03.672" v="2687" actId="478"/>
          <ac:picMkLst>
            <pc:docMk/>
            <pc:sldMk cId="797115516" sldId="296"/>
            <ac:picMk id="2" creationId="{73A8B907-5608-92D7-39AD-1866C86C6311}"/>
          </ac:picMkLst>
        </pc:picChg>
        <pc:picChg chg="add del mod modCrop">
          <ac:chgData name="Lane, Stefanie" userId="4a8c6c9c-e558-4387-bb26-bde8015993b6" providerId="ADAL" clId="{AE567001-E302-46A1-BE51-3DD9D0FD8C3E}" dt="2023-03-05T00:22:25.553" v="2764" actId="478"/>
          <ac:picMkLst>
            <pc:docMk/>
            <pc:sldMk cId="797115516" sldId="296"/>
            <ac:picMk id="3" creationId="{9B047E95-B0EF-748F-1FC5-3626C3D56CFA}"/>
          </ac:picMkLst>
        </pc:picChg>
        <pc:picChg chg="add del mod modCrop">
          <ac:chgData name="Lane, Stefanie" userId="4a8c6c9c-e558-4387-bb26-bde8015993b6" providerId="ADAL" clId="{AE567001-E302-46A1-BE51-3DD9D0FD8C3E}" dt="2023-03-05T00:25:18.499" v="2771" actId="478"/>
          <ac:picMkLst>
            <pc:docMk/>
            <pc:sldMk cId="797115516" sldId="296"/>
            <ac:picMk id="4" creationId="{2CEEBE52-195C-2CE6-BF05-1D440E3063AC}"/>
          </ac:picMkLst>
        </pc:picChg>
        <pc:picChg chg="add del mod">
          <ac:chgData name="Lane, Stefanie" userId="4a8c6c9c-e558-4387-bb26-bde8015993b6" providerId="ADAL" clId="{AE567001-E302-46A1-BE51-3DD9D0FD8C3E}" dt="2023-03-05T00:16:59.197" v="2756" actId="21"/>
          <ac:picMkLst>
            <pc:docMk/>
            <pc:sldMk cId="797115516" sldId="296"/>
            <ac:picMk id="8" creationId="{AC4F7A1B-9677-8DE3-8610-B2FFFEC45978}"/>
          </ac:picMkLst>
        </pc:picChg>
        <pc:picChg chg="add del mod">
          <ac:chgData name="Lane, Stefanie" userId="4a8c6c9c-e558-4387-bb26-bde8015993b6" providerId="ADAL" clId="{AE567001-E302-46A1-BE51-3DD9D0FD8C3E}" dt="2023-03-05T00:22:35.807" v="2769" actId="478"/>
          <ac:picMkLst>
            <pc:docMk/>
            <pc:sldMk cId="797115516" sldId="296"/>
            <ac:picMk id="10" creationId="{EBCE6E94-F631-85BA-BAE2-EBB1BB7FC559}"/>
          </ac:picMkLst>
        </pc:picChg>
        <pc:picChg chg="add mod">
          <ac:chgData name="Lane, Stefanie" userId="4a8c6c9c-e558-4387-bb26-bde8015993b6" providerId="ADAL" clId="{AE567001-E302-46A1-BE51-3DD9D0FD8C3E}" dt="2023-03-05T00:29:05.320" v="2789" actId="164"/>
          <ac:picMkLst>
            <pc:docMk/>
            <pc:sldMk cId="797115516" sldId="296"/>
            <ac:picMk id="11" creationId="{0FCE5715-4FBD-6CA6-1B21-ECC7179779C0}"/>
          </ac:picMkLst>
        </pc:picChg>
        <pc:picChg chg="add mod">
          <ac:chgData name="Lane, Stefanie" userId="4a8c6c9c-e558-4387-bb26-bde8015993b6" providerId="ADAL" clId="{AE567001-E302-46A1-BE51-3DD9D0FD8C3E}" dt="2023-03-05T00:29:05.320" v="2789" actId="164"/>
          <ac:picMkLst>
            <pc:docMk/>
            <pc:sldMk cId="797115516" sldId="296"/>
            <ac:picMk id="12" creationId="{0241B1AC-AB94-C2DB-8848-C61FE0C37587}"/>
          </ac:picMkLst>
        </pc:picChg>
      </pc:sldChg>
    </pc:docChg>
  </pc:docChgLst>
  <pc:docChgLst>
    <pc:chgData name="Lane, Stefanie" userId="4a8c6c9c-e558-4387-bb26-bde8015993b6" providerId="ADAL" clId="{D06435E1-F2E7-4AA5-A296-EFA5203B9B75}"/>
    <pc:docChg chg="undo custSel addSld modSld sldOrd">
      <pc:chgData name="Lane, Stefanie" userId="4a8c6c9c-e558-4387-bb26-bde8015993b6" providerId="ADAL" clId="{D06435E1-F2E7-4AA5-A296-EFA5203B9B75}" dt="2023-01-04T21:22:40.988" v="137" actId="164"/>
      <pc:docMkLst>
        <pc:docMk/>
      </pc:docMkLst>
      <pc:sldChg chg="addSp delSp modSp add ord">
        <pc:chgData name="Lane, Stefanie" userId="4a8c6c9c-e558-4387-bb26-bde8015993b6" providerId="ADAL" clId="{D06435E1-F2E7-4AA5-A296-EFA5203B9B75}" dt="2023-01-04T19:23:52.715" v="16" actId="478"/>
        <pc:sldMkLst>
          <pc:docMk/>
          <pc:sldMk cId="3479096387" sldId="264"/>
        </pc:sldMkLst>
        <pc:spChg chg="add mod">
          <ac:chgData name="Lane, Stefanie" userId="4a8c6c9c-e558-4387-bb26-bde8015993b6" providerId="ADAL" clId="{D06435E1-F2E7-4AA5-A296-EFA5203B9B75}" dt="2023-01-04T19:09:40.810" v="11"/>
          <ac:spMkLst>
            <pc:docMk/>
            <pc:sldMk cId="3479096387" sldId="264"/>
            <ac:spMk id="3" creationId="{3653494D-48EE-405B-9D22-47161FB4F86C}"/>
          </ac:spMkLst>
        </pc:spChg>
        <pc:picChg chg="add mod">
          <ac:chgData name="Lane, Stefanie" userId="4a8c6c9c-e558-4387-bb26-bde8015993b6" providerId="ADAL" clId="{D06435E1-F2E7-4AA5-A296-EFA5203B9B75}" dt="2023-01-04T19:05:45.669" v="5" actId="1076"/>
          <ac:picMkLst>
            <pc:docMk/>
            <pc:sldMk cId="3479096387" sldId="264"/>
            <ac:picMk id="2" creationId="{1E0DB78E-6054-4F2F-B986-DD80CE586A78}"/>
          </ac:picMkLst>
        </pc:picChg>
        <pc:picChg chg="add del mod">
          <ac:chgData name="Lane, Stefanie" userId="4a8c6c9c-e558-4387-bb26-bde8015993b6" providerId="ADAL" clId="{D06435E1-F2E7-4AA5-A296-EFA5203B9B75}" dt="2023-01-04T19:23:52.715" v="16" actId="478"/>
          <ac:picMkLst>
            <pc:docMk/>
            <pc:sldMk cId="3479096387" sldId="264"/>
            <ac:picMk id="4" creationId="{405B2428-762C-4BE3-9068-25F6B33FF073}"/>
          </ac:picMkLst>
        </pc:picChg>
      </pc:sldChg>
      <pc:sldChg chg="addSp add">
        <pc:chgData name="Lane, Stefanie" userId="4a8c6c9c-e558-4387-bb26-bde8015993b6" providerId="ADAL" clId="{D06435E1-F2E7-4AA5-A296-EFA5203B9B75}" dt="2023-01-04T19:24:45.536" v="18"/>
        <pc:sldMkLst>
          <pc:docMk/>
          <pc:sldMk cId="1788817717" sldId="265"/>
        </pc:sldMkLst>
        <pc:spChg chg="add">
          <ac:chgData name="Lane, Stefanie" userId="4a8c6c9c-e558-4387-bb26-bde8015993b6" providerId="ADAL" clId="{D06435E1-F2E7-4AA5-A296-EFA5203B9B75}" dt="2023-01-04T19:24:45.536" v="18"/>
          <ac:spMkLst>
            <pc:docMk/>
            <pc:sldMk cId="1788817717" sldId="265"/>
            <ac:spMk id="6" creationId="{71C74113-A527-4AA6-9D75-A445FE4F14E2}"/>
          </ac:spMkLst>
        </pc:spChg>
        <pc:spChg chg="add">
          <ac:chgData name="Lane, Stefanie" userId="4a8c6c9c-e558-4387-bb26-bde8015993b6" providerId="ADAL" clId="{D06435E1-F2E7-4AA5-A296-EFA5203B9B75}" dt="2023-01-04T19:24:45.536" v="18"/>
          <ac:spMkLst>
            <pc:docMk/>
            <pc:sldMk cId="1788817717" sldId="265"/>
            <ac:spMk id="9" creationId="{FB9EA4CE-DD11-4B6F-9D05-1E3105FA85E0}"/>
          </ac:spMkLst>
        </pc:spChg>
        <pc:grpChg chg="add">
          <ac:chgData name="Lane, Stefanie" userId="4a8c6c9c-e558-4387-bb26-bde8015993b6" providerId="ADAL" clId="{D06435E1-F2E7-4AA5-A296-EFA5203B9B75}" dt="2023-01-04T19:24:45.536" v="18"/>
          <ac:grpSpMkLst>
            <pc:docMk/>
            <pc:sldMk cId="1788817717" sldId="265"/>
            <ac:grpSpMk id="3" creationId="{8EC84868-1408-4529-BE0A-6DEA1D234D00}"/>
          </ac:grpSpMkLst>
        </pc:grpChg>
        <pc:picChg chg="add">
          <ac:chgData name="Lane, Stefanie" userId="4a8c6c9c-e558-4387-bb26-bde8015993b6" providerId="ADAL" clId="{D06435E1-F2E7-4AA5-A296-EFA5203B9B75}" dt="2023-01-04T19:24:45.536" v="18"/>
          <ac:picMkLst>
            <pc:docMk/>
            <pc:sldMk cId="1788817717" sldId="265"/>
            <ac:picMk id="2" creationId="{1AF29179-9254-43C5-ABD0-CEEAF7C08247}"/>
          </ac:picMkLst>
        </pc:picChg>
        <pc:cxnChg chg="add">
          <ac:chgData name="Lane, Stefanie" userId="4a8c6c9c-e558-4387-bb26-bde8015993b6" providerId="ADAL" clId="{D06435E1-F2E7-4AA5-A296-EFA5203B9B75}" dt="2023-01-04T19:24:45.536" v="18"/>
          <ac:cxnSpMkLst>
            <pc:docMk/>
            <pc:sldMk cId="1788817717" sldId="265"/>
            <ac:cxnSpMk id="7" creationId="{03D0F62F-5970-49A6-AECF-46C47BF5E62C}"/>
          </ac:cxnSpMkLst>
        </pc:cxnChg>
        <pc:cxnChg chg="add">
          <ac:chgData name="Lane, Stefanie" userId="4a8c6c9c-e558-4387-bb26-bde8015993b6" providerId="ADAL" clId="{D06435E1-F2E7-4AA5-A296-EFA5203B9B75}" dt="2023-01-04T19:24:45.536" v="18"/>
          <ac:cxnSpMkLst>
            <pc:docMk/>
            <pc:sldMk cId="1788817717" sldId="265"/>
            <ac:cxnSpMk id="8" creationId="{5D18701A-1E59-4BA4-93B0-B7621F414FE3}"/>
          </ac:cxnSpMkLst>
        </pc:cxnChg>
      </pc:sldChg>
      <pc:sldChg chg="addSp delSp modSp add">
        <pc:chgData name="Lane, Stefanie" userId="4a8c6c9c-e558-4387-bb26-bde8015993b6" providerId="ADAL" clId="{D06435E1-F2E7-4AA5-A296-EFA5203B9B75}" dt="2023-01-04T21:22:40.988" v="137" actId="164"/>
        <pc:sldMkLst>
          <pc:docMk/>
          <pc:sldMk cId="854504718" sldId="266"/>
        </pc:sldMkLst>
        <pc:spChg chg="del">
          <ac:chgData name="Lane, Stefanie" userId="4a8c6c9c-e558-4387-bb26-bde8015993b6" providerId="ADAL" clId="{D06435E1-F2E7-4AA5-A296-EFA5203B9B75}" dt="2023-01-04T20:26:26.612" v="47" actId="478"/>
          <ac:spMkLst>
            <pc:docMk/>
            <pc:sldMk cId="854504718" sldId="266"/>
            <ac:spMk id="5" creationId="{BF66BEFE-3960-4A0E-B197-97B4E6DA63EB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9" creationId="{75E483A3-1A46-49EE-91BD-2B257661FAF4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0" creationId="{FF6E8B87-6201-4F02-87EA-EB9BF7DD8204}"/>
          </ac:spMkLst>
        </pc:spChg>
        <pc:spChg chg="add 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1" creationId="{1CA07D0B-FD1F-4C4B-A2B7-58946C916981}"/>
          </ac:spMkLst>
        </pc:spChg>
        <pc:spChg chg="add 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2" creationId="{21393554-14D6-49D8-A477-6E750F2D91A0}"/>
          </ac:spMkLst>
        </pc:spChg>
        <pc:spChg chg="add mod">
          <ac:chgData name="Lane, Stefanie" userId="4a8c6c9c-e558-4387-bb26-bde8015993b6" providerId="ADAL" clId="{D06435E1-F2E7-4AA5-A296-EFA5203B9B75}" dt="2023-01-04T21:20:46.640" v="102" actId="20577"/>
          <ac:spMkLst>
            <pc:docMk/>
            <pc:sldMk cId="854504718" sldId="266"/>
            <ac:spMk id="13" creationId="{E5597E97-B088-4121-B059-BDA28603AFB3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6" creationId="{2FA9FC98-DF21-4530-8361-5026DFBB2104}"/>
          </ac:spMkLst>
        </pc:spChg>
        <pc:spChg chg="add mod">
          <ac:chgData name="Lane, Stefanie" userId="4a8c6c9c-e558-4387-bb26-bde8015993b6" providerId="ADAL" clId="{D06435E1-F2E7-4AA5-A296-EFA5203B9B75}" dt="2023-01-04T21:21:47.456" v="116" actId="208"/>
          <ac:spMkLst>
            <pc:docMk/>
            <pc:sldMk cId="854504718" sldId="266"/>
            <ac:spMk id="17" creationId="{A89735F2-0BE8-4CA1-A834-D4BDDF771A96}"/>
          </ac:spMkLst>
        </pc:spChg>
        <pc:spChg chg="add del mod">
          <ac:chgData name="Lane, Stefanie" userId="4a8c6c9c-e558-4387-bb26-bde8015993b6" providerId="ADAL" clId="{D06435E1-F2E7-4AA5-A296-EFA5203B9B75}" dt="2023-01-04T21:21:43.499" v="115"/>
          <ac:spMkLst>
            <pc:docMk/>
            <pc:sldMk cId="854504718" sldId="266"/>
            <ac:spMk id="36" creationId="{D296FDC0-ACEC-44CB-A796-382CD9D851B6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7" creationId="{DAE9AE43-8282-4C30-9060-861F2C003448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8" creationId="{77D4470E-1685-432C-A71F-A4E3BB240EEC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9" creationId="{08D02108-165D-4AEA-A62C-375C1295E86D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40" creationId="{99641CB8-4586-4139-8943-DF48D636C68A}"/>
          </ac:spMkLst>
        </pc:spChg>
        <pc:grpChg chg="add del">
          <ac:chgData name="Lane, Stefanie" userId="4a8c6c9c-e558-4387-bb26-bde8015993b6" providerId="ADAL" clId="{D06435E1-F2E7-4AA5-A296-EFA5203B9B75}" dt="2023-01-04T20:26:28.685" v="48" actId="478"/>
          <ac:grpSpMkLst>
            <pc:docMk/>
            <pc:sldMk cId="854504718" sldId="266"/>
            <ac:grpSpMk id="3" creationId="{842FC618-F679-45A3-AFBA-A11F2E1D28FE}"/>
          </ac:grpSpMkLst>
        </pc:grpChg>
        <pc:grpChg chg="add mod">
          <ac:chgData name="Lane, Stefanie" userId="4a8c6c9c-e558-4387-bb26-bde8015993b6" providerId="ADAL" clId="{D06435E1-F2E7-4AA5-A296-EFA5203B9B75}" dt="2023-01-04T21:18:08.751" v="87" actId="164"/>
          <ac:grpSpMkLst>
            <pc:docMk/>
            <pc:sldMk cId="854504718" sldId="266"/>
            <ac:grpSpMk id="7" creationId="{BB1C0329-3639-47A4-B6C2-7C63B2659317}"/>
          </ac:grpSpMkLst>
        </pc:grpChg>
        <pc:grpChg chg="add mod">
          <ac:chgData name="Lane, Stefanie" userId="4a8c6c9c-e558-4387-bb26-bde8015993b6" providerId="ADAL" clId="{D06435E1-F2E7-4AA5-A296-EFA5203B9B75}" dt="2023-01-04T21:18:08.751" v="87" actId="164"/>
          <ac:grpSpMkLst>
            <pc:docMk/>
            <pc:sldMk cId="854504718" sldId="266"/>
            <ac:grpSpMk id="14" creationId="{ECE661E1-8107-4D84-BC0F-A30D2C853B9E}"/>
          </ac:grpSpMkLst>
        </pc:grpChg>
        <pc:grpChg chg="add mod">
          <ac:chgData name="Lane, Stefanie" userId="4a8c6c9c-e558-4387-bb26-bde8015993b6" providerId="ADAL" clId="{D06435E1-F2E7-4AA5-A296-EFA5203B9B75}" dt="2023-01-04T21:21:08.316" v="109" actId="164"/>
          <ac:grpSpMkLst>
            <pc:docMk/>
            <pc:sldMk cId="854504718" sldId="266"/>
            <ac:grpSpMk id="29" creationId="{E00BC08B-6CAC-4E7C-BA20-DF0DDA83C0CC}"/>
          </ac:grpSpMkLst>
        </pc:grpChg>
        <pc:grpChg chg="add mod">
          <ac:chgData name="Lane, Stefanie" userId="4a8c6c9c-e558-4387-bb26-bde8015993b6" providerId="ADAL" clId="{D06435E1-F2E7-4AA5-A296-EFA5203B9B75}" dt="2023-01-04T21:21:08.316" v="109" actId="164"/>
          <ac:grpSpMkLst>
            <pc:docMk/>
            <pc:sldMk cId="854504718" sldId="266"/>
            <ac:grpSpMk id="32" creationId="{D7FC5663-F66A-42B8-BE08-42F701FF1546}"/>
          </ac:grpSpMkLst>
        </pc:grpChg>
        <pc:grpChg chg="add mod">
          <ac:chgData name="Lane, Stefanie" userId="4a8c6c9c-e558-4387-bb26-bde8015993b6" providerId="ADAL" clId="{D06435E1-F2E7-4AA5-A296-EFA5203B9B75}" dt="2023-01-04T21:22:40.988" v="137" actId="164"/>
          <ac:grpSpMkLst>
            <pc:docMk/>
            <pc:sldMk cId="854504718" sldId="266"/>
            <ac:grpSpMk id="35" creationId="{63D13198-440F-481C-9094-100E8F751864}"/>
          </ac:grpSpMkLst>
        </pc:grpChg>
        <pc:grpChg chg="add mod">
          <ac:chgData name="Lane, Stefanie" userId="4a8c6c9c-e558-4387-bb26-bde8015993b6" providerId="ADAL" clId="{D06435E1-F2E7-4AA5-A296-EFA5203B9B75}" dt="2023-01-04T21:22:40.988" v="137" actId="164"/>
          <ac:grpSpMkLst>
            <pc:docMk/>
            <pc:sldMk cId="854504718" sldId="266"/>
            <ac:grpSpMk id="41" creationId="{C6BC89F9-DD18-4802-9989-526049005B6A}"/>
          </ac:grpSpMkLst>
        </pc:grpChg>
        <pc:picChg chg="add mod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2" creationId="{F1195A8A-1AEE-4614-933B-8BCAF11A2696}"/>
          </ac:picMkLst>
        </pc:picChg>
        <pc:picChg chg="mod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8" creationId="{455CCB05-387F-4B8F-A0E9-6EA12CF79BF4}"/>
          </ac:picMkLst>
        </pc:picChg>
        <pc:picChg chg="mod modCrop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15" creationId="{BD3D0F1D-BA92-43EB-9739-EC3C98E8B446}"/>
          </ac:picMkLst>
        </pc:picChg>
        <pc:cxnChg chg="mod">
          <ac:chgData name="Lane, Stefanie" userId="4a8c6c9c-e558-4387-bb26-bde8015993b6" providerId="ADAL" clId="{D06435E1-F2E7-4AA5-A296-EFA5203B9B75}" dt="2023-01-04T20:26:28.685" v="48" actId="478"/>
          <ac:cxnSpMkLst>
            <pc:docMk/>
            <pc:sldMk cId="854504718" sldId="266"/>
            <ac:cxnSpMk id="6" creationId="{88244B1F-675F-4327-9896-751FFA0FC77C}"/>
          </ac:cxnSpMkLst>
        </pc:cxnChg>
        <pc:cxnChg chg="add mod">
          <ac:chgData name="Lane, Stefanie" userId="4a8c6c9c-e558-4387-bb26-bde8015993b6" providerId="ADAL" clId="{D06435E1-F2E7-4AA5-A296-EFA5203B9B75}" dt="2023-01-04T21:21:42.861" v="113" actId="208"/>
          <ac:cxnSpMkLst>
            <pc:docMk/>
            <pc:sldMk cId="854504718" sldId="266"/>
            <ac:cxnSpMk id="18" creationId="{70298C74-84CB-442C-8907-4530A3A56072}"/>
          </ac:cxnSpMkLst>
        </pc:cxnChg>
        <pc:cxnChg chg="add mod">
          <ac:chgData name="Lane, Stefanie" userId="4a8c6c9c-e558-4387-bb26-bde8015993b6" providerId="ADAL" clId="{D06435E1-F2E7-4AA5-A296-EFA5203B9B75}" dt="2023-01-04T21:21:42.861" v="113" actId="208"/>
          <ac:cxnSpMkLst>
            <pc:docMk/>
            <pc:sldMk cId="854504718" sldId="266"/>
            <ac:cxnSpMk id="21" creationId="{7A6DD516-10AF-46BF-9348-B2F2E4B10DB0}"/>
          </ac:cxnSpMkLst>
        </pc:cxnChg>
      </pc:sldChg>
      <pc:sldChg chg="addSp delSp modSp add">
        <pc:chgData name="Lane, Stefanie" userId="4a8c6c9c-e558-4387-bb26-bde8015993b6" providerId="ADAL" clId="{D06435E1-F2E7-4AA5-A296-EFA5203B9B75}" dt="2023-01-04T21:18:54.217" v="98" actId="164"/>
        <pc:sldMkLst>
          <pc:docMk/>
          <pc:sldMk cId="488313110" sldId="267"/>
        </pc:sldMkLst>
        <pc:grpChg chg="add mod">
          <ac:chgData name="Lane, Stefanie" userId="4a8c6c9c-e558-4387-bb26-bde8015993b6" providerId="ADAL" clId="{D06435E1-F2E7-4AA5-A296-EFA5203B9B75}" dt="2023-01-04T21:18:54.217" v="98" actId="164"/>
          <ac:grpSpMkLst>
            <pc:docMk/>
            <pc:sldMk cId="488313110" sldId="267"/>
            <ac:grpSpMk id="5" creationId="{2D288CF6-1420-4351-BA5F-D3A6C166A5A9}"/>
          </ac:grpSpMkLst>
        </pc:grpChg>
        <pc:picChg chg="add del mod">
          <ac:chgData name="Lane, Stefanie" userId="4a8c6c9c-e558-4387-bb26-bde8015993b6" providerId="ADAL" clId="{D06435E1-F2E7-4AA5-A296-EFA5203B9B75}" dt="2023-01-04T20:20:11.231" v="28" actId="478"/>
          <ac:picMkLst>
            <pc:docMk/>
            <pc:sldMk cId="488313110" sldId="267"/>
            <ac:picMk id="2" creationId="{80D94A50-E8A9-486D-A3FD-89FDAC23EFC9}"/>
          </ac:picMkLst>
        </pc:picChg>
        <pc:picChg chg="add mod">
          <ac:chgData name="Lane, Stefanie" userId="4a8c6c9c-e558-4387-bb26-bde8015993b6" providerId="ADAL" clId="{D06435E1-F2E7-4AA5-A296-EFA5203B9B75}" dt="2023-01-04T21:18:54.217" v="98" actId="164"/>
          <ac:picMkLst>
            <pc:docMk/>
            <pc:sldMk cId="488313110" sldId="267"/>
            <ac:picMk id="3" creationId="{F33FA18E-9B87-45C4-907C-4D5013588AAF}"/>
          </ac:picMkLst>
        </pc:picChg>
        <pc:picChg chg="add mod">
          <ac:chgData name="Lane, Stefanie" userId="4a8c6c9c-e558-4387-bb26-bde8015993b6" providerId="ADAL" clId="{D06435E1-F2E7-4AA5-A296-EFA5203B9B75}" dt="2023-01-04T21:18:54.217" v="98" actId="164"/>
          <ac:picMkLst>
            <pc:docMk/>
            <pc:sldMk cId="488313110" sldId="267"/>
            <ac:picMk id="4" creationId="{633FB375-F34A-4679-B977-CE55B225E9A1}"/>
          </ac:picMkLst>
        </pc:picChg>
      </pc:sldChg>
    </pc:docChg>
  </pc:docChgLst>
  <pc:docChgLst>
    <pc:chgData name="Lane, Stefanie" userId="4a8c6c9c-e558-4387-bb26-bde8015993b6" providerId="ADAL" clId="{BC566D65-391A-4789-AA7F-3BD417790309}"/>
    <pc:docChg chg="undo addSld modSld">
      <pc:chgData name="Lane, Stefanie" userId="4a8c6c9c-e558-4387-bb26-bde8015993b6" providerId="ADAL" clId="{BC566D65-391A-4789-AA7F-3BD417790309}" dt="2023-02-08T02:54:17.972" v="112"/>
      <pc:docMkLst>
        <pc:docMk/>
      </pc:docMkLst>
      <pc:sldChg chg="addSp modSp add">
        <pc:chgData name="Lane, Stefanie" userId="4a8c6c9c-e558-4387-bb26-bde8015993b6" providerId="ADAL" clId="{BC566D65-391A-4789-AA7F-3BD417790309}" dt="2023-02-08T02:52:33.401" v="111" actId="1076"/>
        <pc:sldMkLst>
          <pc:docMk/>
          <pc:sldMk cId="2085218463" sldId="283"/>
        </pc:sldMkLst>
        <pc:spChg chg="add mod or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3" creationId="{795924D1-6987-489E-AFA7-34A6FC3B303D}"/>
          </ac:spMkLst>
        </pc:spChg>
        <pc:spChg chg="add mod">
          <ac:chgData name="Lane, Stefanie" userId="4a8c6c9c-e558-4387-bb26-bde8015993b6" providerId="ADAL" clId="{BC566D65-391A-4789-AA7F-3BD417790309}" dt="2023-02-08T02:48:57.164" v="9" actId="164"/>
          <ac:spMkLst>
            <pc:docMk/>
            <pc:sldMk cId="2085218463" sldId="283"/>
            <ac:spMk id="4" creationId="{8B6839AC-0E43-4F84-B392-B9E5429F0CC6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6" creationId="{40287334-2F7F-42C6-837A-36E69B0106FA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7" creationId="{30CB82C5-5914-4885-8245-DDCE3708EA60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8" creationId="{40B2D4B1-450A-4C4E-BF52-0A03043DBB0D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9" creationId="{BBBDAD67-5291-46FA-BE98-ED153E0D0612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10" creationId="{E4079B47-D829-48A5-92F3-EF970C6CE86E}"/>
          </ac:spMkLst>
        </pc:spChg>
        <pc:spChg chg="add mo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11" creationId="{EC34DA14-D2B5-416F-A27E-0FF1AD3577CE}"/>
          </ac:spMkLst>
        </pc:spChg>
        <pc:spChg chg="add mo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12" creationId="{C5B8DD23-2888-42FD-9E82-5E06D50A5C9B}"/>
          </ac:spMkLst>
        </pc:spChg>
        <pc:grpChg chg="add mod ord">
          <ac:chgData name="Lane, Stefanie" userId="4a8c6c9c-e558-4387-bb26-bde8015993b6" providerId="ADAL" clId="{BC566D65-391A-4789-AA7F-3BD417790309}" dt="2023-02-08T02:51:20.506" v="88" actId="164"/>
          <ac:grpSpMkLst>
            <pc:docMk/>
            <pc:sldMk cId="2085218463" sldId="283"/>
            <ac:grpSpMk id="5" creationId="{4E0CAFD4-E314-4877-AE38-5B4DDDB0DBDB}"/>
          </ac:grpSpMkLst>
        </pc:grpChg>
        <pc:grpChg chg="add mod">
          <ac:chgData name="Lane, Stefanie" userId="4a8c6c9c-e558-4387-bb26-bde8015993b6" providerId="ADAL" clId="{BC566D65-391A-4789-AA7F-3BD417790309}" dt="2023-02-08T02:51:20.506" v="88" actId="164"/>
          <ac:grpSpMkLst>
            <pc:docMk/>
            <pc:sldMk cId="2085218463" sldId="283"/>
            <ac:grpSpMk id="13" creationId="{4F7D03B5-C1B2-4FBD-8AE4-C57C2A9A0E93}"/>
          </ac:grpSpMkLst>
        </pc:grpChg>
        <pc:grpChg chg="add mod">
          <ac:chgData name="Lane, Stefanie" userId="4a8c6c9c-e558-4387-bb26-bde8015993b6" providerId="ADAL" clId="{BC566D65-391A-4789-AA7F-3BD417790309}" dt="2023-02-08T02:52:30.882" v="110" actId="164"/>
          <ac:grpSpMkLst>
            <pc:docMk/>
            <pc:sldMk cId="2085218463" sldId="283"/>
            <ac:grpSpMk id="14" creationId="{108B895D-14EA-42C2-AD74-402D98772035}"/>
          </ac:grpSpMkLst>
        </pc:grpChg>
        <pc:grpChg chg="add mod">
          <ac:chgData name="Lane, Stefanie" userId="4a8c6c9c-e558-4387-bb26-bde8015993b6" providerId="ADAL" clId="{BC566D65-391A-4789-AA7F-3BD417790309}" dt="2023-02-08T02:52:33.401" v="111" actId="1076"/>
          <ac:grpSpMkLst>
            <pc:docMk/>
            <pc:sldMk cId="2085218463" sldId="283"/>
            <ac:grpSpMk id="15" creationId="{48189552-E416-4075-B848-13E745307EFE}"/>
          </ac:grpSpMkLst>
        </pc:grpChg>
        <pc:picChg chg="add mod">
          <ac:chgData name="Lane, Stefanie" userId="4a8c6c9c-e558-4387-bb26-bde8015993b6" providerId="ADAL" clId="{BC566D65-391A-4789-AA7F-3BD417790309}" dt="2023-02-08T02:48:57.164" v="9" actId="164"/>
          <ac:picMkLst>
            <pc:docMk/>
            <pc:sldMk cId="2085218463" sldId="283"/>
            <ac:picMk id="2" creationId="{82EB03C2-8B46-4258-A8DE-2B2EFDB8D83D}"/>
          </ac:picMkLst>
        </pc:picChg>
      </pc:sldChg>
      <pc:sldChg chg="add">
        <pc:chgData name="Lane, Stefanie" userId="4a8c6c9c-e558-4387-bb26-bde8015993b6" providerId="ADAL" clId="{BC566D65-391A-4789-AA7F-3BD417790309}" dt="2023-02-08T02:54:17.972" v="112"/>
        <pc:sldMkLst>
          <pc:docMk/>
          <pc:sldMk cId="1795692455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B21E2-2DFD-4A0C-9EBF-D5C9DF9795F8}" type="datetimeFigureOut">
              <a:rPr lang="en-CA" smtClean="0"/>
              <a:t>2023-04-10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D0395-8994-4D5B-9B42-2EC9E5CCE6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13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Salish sea map: </a:t>
            </a:r>
            <a:r>
              <a:rPr lang="en-US" sz="1200" dirty="0"/>
              <a:t>intothesalishsea.org/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North America map: https://www.whistler.com/getting-here/air/ </a:t>
            </a:r>
          </a:p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07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Species richness of native vs. non-native plants was even among disturbance categories in both Nanaimo and Little Qualicum River Estuaries for both above-ground vegetation and surface seed banks.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41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7EB4-4AC4-4E2F-9037-BBB9721B4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99B7E-EBC3-49D0-A4BC-082BD9EA5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46ADC-88AB-41D7-8D00-F2B16F5C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56C9F-74E0-468F-851F-FB75361E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DF99-4B9C-48E1-AE0F-320F734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9904-DD8B-456B-BCA8-7B747F9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F64C4-755E-4414-AF92-BAC53F189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5EB17-7322-4D55-980F-2CA67A69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DA1D-45B4-4CF0-9AB7-CD8E8D57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EDF37-45F1-418A-9AAB-12AA138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0954F7-8944-49D2-8FB6-F77F11E4D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D0AD-B752-411F-9743-449CCE327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EDFB8-603D-4986-A6F4-D929868A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40C32-1F14-4524-BDF7-C3041451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6E9FF-4539-4BD4-819F-36339E0D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AE3D-3825-41E6-A6E7-3A792F70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E2B1-AF66-4541-8B7E-5ECE21B2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85829-431E-455C-AF69-EE91F636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407F4-25A7-41AA-9CD6-AFD59CE1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0EC0-2189-4302-94DC-EA03E4B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2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CA66-B7B3-4C1D-8181-6F22BD17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9CECE-2536-4C74-AF93-8F33D1A19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19996-F1E1-4314-AAFF-0DD00FA3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39418-EDD5-469C-B64A-E2C8BB87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E811D-84C2-4A76-B464-13E111FD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C1A9-9C73-40A2-9C4F-6B768954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90D7-2EDE-4526-B231-D6C5C370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1619A-7210-4980-97D7-B31E34E1D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E414-FEA9-4061-A35F-2DFC5E60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40FC8-F8AB-4632-A1B8-4F491E08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26D2B-B4D5-4CE9-838B-6E877457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1251-65AE-4081-A72E-29721E7B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5C084-F6B6-406C-A9A6-A5E6619E7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C959-24F1-4C22-AEA0-3EEBF3A0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0DCF0-6DD7-4335-8200-0E909777E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38D6F-F632-445B-A26A-B1FA4BC9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A1F47-8F88-47B6-B3F7-C41630B1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36EA-8F76-493C-971A-AB62268E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75264-6FDD-456F-9C38-8D373599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8268-9E18-4CA2-ABBB-15DF7F67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6F2A3-5874-4A8A-BA63-8E108B6D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95E40-279A-47FE-B3C7-4EF1081A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E8835-12F5-40AB-8AD2-2CE8C0E8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2585-5328-4DD9-A2A3-E28E571C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507E4-EA74-4962-BE09-7136032A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30C3-0F00-437C-94F5-8A9DBDA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2BB-A1B2-4766-9CA6-58F90A85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A92F-3E01-4C35-80B0-207C5AC4F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A2857-8283-4633-85CF-A74310F7F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49135-1DAD-4C13-B7B8-3C7BA95B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97F29-4346-4DFD-AE3B-A8001C4A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B6D61-56B5-4385-ABCF-BFEB7477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A236-B653-49B0-A28E-067B321E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FA98B-A5F0-40FC-A0FF-4BFF2E654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3FA32-6937-4FA3-9E06-EF5D4AF02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574C4-992B-470F-86D4-9F087F60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FD9EF-FFF0-4615-8765-6D52490F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DA387-13E2-4373-A709-BEFA77FF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1B2C7-A04E-430B-B584-BFA04884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9DE2D-3DEC-46AB-A9D4-C24AFA4F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2A8DC-2A9B-4895-89D2-CE78184E7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3DC7-6015-40B2-A6C5-647786AD6ED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86D7C-C541-4E3A-9842-1F2DC434B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B79B2-9798-46DC-B1DB-A2A46EF82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3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live.com/?cid=99C6FD79FD59A126&amp;id=99C6FD79FD59A126%211524&amp;parId=99C6FD79FD59A126%211315&amp;o=OneU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live.com/?cid=99C6FD79FD59A126&amp;id=99C6FD79FD59A126%213753&amp;parId=99C6FD79FD59A126%213711&amp;o=OneU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nedrive.live.com/?id=99C6FD79FD59A126%213711&amp;cid=99C6FD79FD59A12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onedrive.live.com/?id=99C6FD79FD59A126%213711&amp;cid=99C6FD79FD59A126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DB78E-6054-4F2F-B986-DD80CE58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9" y="232610"/>
            <a:ext cx="3409257" cy="4411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3494D-48EE-405B-9D22-47161FB4F86C}"/>
              </a:ext>
            </a:extLst>
          </p:cNvPr>
          <p:cNvSpPr txBox="1"/>
          <p:nvPr/>
        </p:nvSpPr>
        <p:spPr>
          <a:xfrm>
            <a:off x="569495" y="6031832"/>
            <a:ext cx="576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Aquila Flower, 2020</a:t>
            </a:r>
          </a:p>
          <a:p>
            <a:r>
              <a:rPr lang="en-US" dirty="0"/>
              <a:t>https://www.sealifer3.org/news/welcome-to-the-salish-sea</a:t>
            </a:r>
          </a:p>
        </p:txBody>
      </p:sp>
    </p:spTree>
    <p:extLst>
      <p:ext uri="{BB962C8B-B14F-4D97-AF65-F5344CB8AC3E}">
        <p14:creationId xmlns:p14="http://schemas.microsoft.com/office/powerpoint/2010/main" val="347909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E242F-A353-FC11-1D15-5478D8B99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6" y="164592"/>
            <a:ext cx="8366760" cy="66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92031EE-28AF-56CE-2407-5240DC33D9F4}"/>
              </a:ext>
            </a:extLst>
          </p:cNvPr>
          <p:cNvGrpSpPr/>
          <p:nvPr/>
        </p:nvGrpSpPr>
        <p:grpSpPr>
          <a:xfrm>
            <a:off x="0" y="531257"/>
            <a:ext cx="11851086" cy="4508994"/>
            <a:chOff x="0" y="531257"/>
            <a:chExt cx="11851086" cy="45089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A9A661-4A6A-C802-6878-279FCD5434BD}"/>
                </a:ext>
              </a:extLst>
            </p:cNvPr>
            <p:cNvGrpSpPr/>
            <p:nvPr/>
          </p:nvGrpSpPr>
          <p:grpSpPr>
            <a:xfrm>
              <a:off x="1629722" y="531257"/>
              <a:ext cx="8341754" cy="369332"/>
              <a:chOff x="1629722" y="531257"/>
              <a:chExt cx="8341754" cy="36933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320E98-8764-8373-2CA3-44848CFBD76A}"/>
                  </a:ext>
                </a:extLst>
              </p:cNvPr>
              <p:cNvSpPr txBox="1"/>
              <p:nvPr/>
            </p:nvSpPr>
            <p:spPr>
              <a:xfrm>
                <a:off x="1629722" y="531257"/>
                <a:ext cx="2586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Above-ground Vegetation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167A7F-AC42-E41B-DC50-10DB61716A88}"/>
                  </a:ext>
                </a:extLst>
              </p:cNvPr>
              <p:cNvSpPr txBox="1"/>
              <p:nvPr/>
            </p:nvSpPr>
            <p:spPr>
              <a:xfrm>
                <a:off x="7975609" y="531257"/>
                <a:ext cx="199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Surface Seed Banks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CE5715-4FBD-6CA6-1B21-ECC71797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31946"/>
              <a:ext cx="5543983" cy="390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41B1AC-AB94-C2DB-8848-C61FE0C3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31946"/>
              <a:ext cx="5755086" cy="3908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115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2F7AB-01DA-9D73-8A6B-173D68689DCE}"/>
              </a:ext>
            </a:extLst>
          </p:cNvPr>
          <p:cNvSpPr txBox="1"/>
          <p:nvPr/>
        </p:nvSpPr>
        <p:spPr>
          <a:xfrm>
            <a:off x="136400" y="4917057"/>
            <a:ext cx="1198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Ungrazed marsh platform in LQRE; note vegetation continuity to edge of wetted channel width, exclosures in background protect vegetation as geese progressively graze upstream from tidal front. Photo credit: Dawson Clermont, 2021.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3DA2D1-CAFB-DDC5-5795-CB61842F3E5D}"/>
              </a:ext>
            </a:extLst>
          </p:cNvPr>
          <p:cNvGrpSpPr/>
          <p:nvPr/>
        </p:nvGrpSpPr>
        <p:grpSpPr>
          <a:xfrm>
            <a:off x="0" y="0"/>
            <a:ext cx="12192000" cy="4436262"/>
            <a:chOff x="0" y="0"/>
            <a:chExt cx="12192000" cy="44362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B83AA5-43C1-FA60-6DBD-387BB6A3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903409" cy="44287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0AF8C-C8D0-1BCE-F0A1-774DAA349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377" r="17998"/>
            <a:stretch/>
          </p:blipFill>
          <p:spPr>
            <a:xfrm>
              <a:off x="6062291" y="0"/>
              <a:ext cx="6129709" cy="44362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E0B04D-4E07-69E0-B3A2-2E7C7DB79E5F}"/>
                </a:ext>
              </a:extLst>
            </p:cNvPr>
            <p:cNvSpPr txBox="1"/>
            <p:nvPr/>
          </p:nvSpPr>
          <p:spPr>
            <a:xfrm>
              <a:off x="142035" y="116417"/>
              <a:ext cx="3177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2EA6C-717B-3422-C16B-12E15EBE7E3C}"/>
                </a:ext>
              </a:extLst>
            </p:cNvPr>
            <p:cNvSpPr txBox="1"/>
            <p:nvPr/>
          </p:nvSpPr>
          <p:spPr>
            <a:xfrm>
              <a:off x="6352478" y="116417"/>
              <a:ext cx="3097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59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C13F8F-705B-3A84-3913-BB04C926FB15}"/>
              </a:ext>
            </a:extLst>
          </p:cNvPr>
          <p:cNvSpPr txBox="1"/>
          <p:nvPr/>
        </p:nvSpPr>
        <p:spPr>
          <a:xfrm>
            <a:off x="146650" y="4641011"/>
            <a:ext cx="11956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(left) Canada goose (</a:t>
            </a:r>
            <a:r>
              <a:rPr lang="en-CA" sz="1200" i="1" dirty="0"/>
              <a:t>Branta canadensis</a:t>
            </a:r>
            <a:r>
              <a:rPr lang="en-CA" sz="1200" dirty="0"/>
              <a:t>) exhibiting grubbing behavior in a heavily impacted area, with loss of sediment of consolidation. Photo credit: Gerry Fairbrother, date unknown.</a:t>
            </a:r>
          </a:p>
          <a:p>
            <a:r>
              <a:rPr lang="en-CA" sz="1200" dirty="0"/>
              <a:t>(right) Extensive grubbing damage in NRE, all-natural exclosures being constructed prior to transplanting to protect new plants. Photo credit: Garreth Ashely, 2021.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68486-28D2-3CDB-4E26-4ED995E9747E}"/>
              </a:ext>
            </a:extLst>
          </p:cNvPr>
          <p:cNvGrpSpPr/>
          <p:nvPr/>
        </p:nvGrpSpPr>
        <p:grpSpPr>
          <a:xfrm>
            <a:off x="0" y="0"/>
            <a:ext cx="12192000" cy="4491487"/>
            <a:chOff x="0" y="0"/>
            <a:chExt cx="12192000" cy="449148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D56B805-814D-78D9-D55F-834CA6A0D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431" y="0"/>
              <a:ext cx="5986569" cy="449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C97CAC4-AFCB-229D-4AD1-52FF4A5AE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"/>
              <a:ext cx="6124755" cy="44914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7E7868-03B7-9DA6-FF6C-3861AC5705A1}"/>
                </a:ext>
              </a:extLst>
            </p:cNvPr>
            <p:cNvSpPr txBox="1"/>
            <p:nvPr/>
          </p:nvSpPr>
          <p:spPr>
            <a:xfrm>
              <a:off x="142035" y="116417"/>
              <a:ext cx="3080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D70A14-7666-89F6-F1EA-38B7408AFC0A}"/>
                </a:ext>
              </a:extLst>
            </p:cNvPr>
            <p:cNvSpPr txBox="1"/>
            <p:nvPr/>
          </p:nvSpPr>
          <p:spPr>
            <a:xfrm>
              <a:off x="6352478" y="116417"/>
              <a:ext cx="3273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456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1A41B2-120E-4788-BC58-25D946955B1F}"/>
              </a:ext>
            </a:extLst>
          </p:cNvPr>
          <p:cNvSpPr txBox="1"/>
          <p:nvPr/>
        </p:nvSpPr>
        <p:spPr>
          <a:xfrm>
            <a:off x="0" y="5074006"/>
            <a:ext cx="581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Apr. 2011, 1 year after exclosure construction in LQRE; new growth in foreground does not yet appear grazed. Note extensive grubbing in mid-foreground with remnant shoots, and extensive vegetation loss in background along channel. </a:t>
            </a:r>
          </a:p>
          <a:p>
            <a:r>
              <a:rPr lang="en-US" sz="1200" dirty="0"/>
              <a:t>Photo credit: Neil Dawe, 2011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27F35-FAB8-4206-D096-1445B8DCFF05}"/>
              </a:ext>
            </a:extLst>
          </p:cNvPr>
          <p:cNvSpPr txBox="1"/>
          <p:nvPr/>
        </p:nvSpPr>
        <p:spPr>
          <a:xfrm>
            <a:off x="5983698" y="5088244"/>
            <a:ext cx="612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New construction of all-natural fencing surrounding a recovering stand of CALY. Note recent herbivory evident at tips of sedge leaf blades. NRE, exclosures constructed 2020; photo credit: Tim Clermont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8F1837-83E2-9C9F-7C6F-F7F6D0F573D9}"/>
              </a:ext>
            </a:extLst>
          </p:cNvPr>
          <p:cNvGrpSpPr/>
          <p:nvPr/>
        </p:nvGrpSpPr>
        <p:grpSpPr>
          <a:xfrm>
            <a:off x="0" y="0"/>
            <a:ext cx="12192000" cy="4608903"/>
            <a:chOff x="0" y="0"/>
            <a:chExt cx="12192000" cy="46089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1B1B6C-4A3D-4272-B058-CAEB85DC5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15" r="19831"/>
            <a:stretch/>
          </p:blipFill>
          <p:spPr>
            <a:xfrm>
              <a:off x="0" y="0"/>
              <a:ext cx="5901138" cy="4608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8A81FE5A-7FE5-8B80-3EB6-EC3F3755B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177" y="0"/>
              <a:ext cx="6142823" cy="46087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4C302A-7790-4B3F-A969-B659D3174958}"/>
                </a:ext>
              </a:extLst>
            </p:cNvPr>
            <p:cNvSpPr txBox="1"/>
            <p:nvPr/>
          </p:nvSpPr>
          <p:spPr>
            <a:xfrm>
              <a:off x="142035" y="116417"/>
              <a:ext cx="29687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24CA0C-B1B9-909D-DF73-321A05137532}"/>
                </a:ext>
              </a:extLst>
            </p:cNvPr>
            <p:cNvSpPr txBox="1"/>
            <p:nvPr/>
          </p:nvSpPr>
          <p:spPr>
            <a:xfrm>
              <a:off x="6352478" y="116417"/>
              <a:ext cx="2904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637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B7605-D5BD-9D7A-3482-A262CC3E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08"/>
            <a:ext cx="6025339" cy="4520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F7AB-01DA-9D73-8A6B-173D68689DCE}"/>
              </a:ext>
            </a:extLst>
          </p:cNvPr>
          <p:cNvSpPr txBox="1"/>
          <p:nvPr/>
        </p:nvSpPr>
        <p:spPr>
          <a:xfrm>
            <a:off x="136400" y="4917057"/>
            <a:ext cx="1198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Ungrazed marsh platform in LQRE; note vegetation continuity to edge of wetted channel width, exclosures in background protect vegetation as geese progressively graze upstream from tidal front. Photo credit: Dawson Clermont, 2021.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83AA5-43C1-FA60-6DBD-387BB6A3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408"/>
            <a:ext cx="6025339" cy="45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5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C29CBF62-8BF8-4694-40C9-43291A96B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5912110" cy="4434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C159A-CE50-E3B0-0EFB-AD59DB34C5F0}"/>
              </a:ext>
            </a:extLst>
          </p:cNvPr>
          <p:cNvSpPr txBox="1"/>
          <p:nvPr/>
        </p:nvSpPr>
        <p:spPr>
          <a:xfrm>
            <a:off x="-1" y="4546122"/>
            <a:ext cx="1156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(left) Ungrazed “reference” sward of C. lyngbyei at high tide in Nanaimo River Estuary; note patch of D. caespitosa in foreground. (right) Ungrazed “reference” area dominated by D. caespitosa and J. balticus. Photo credit: S. Lane,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0C856-75F6-2BE1-C291-59108CCFE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77" r="17998"/>
          <a:stretch/>
        </p:blipFill>
        <p:spPr>
          <a:xfrm>
            <a:off x="6062291" y="0"/>
            <a:ext cx="6129709" cy="44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7563E06-43C7-8E9A-C5A5-A395F177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168" y="0"/>
            <a:ext cx="5428892" cy="407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82A3B-2D07-22F5-BF49-27C9ECF20553}"/>
              </a:ext>
            </a:extLst>
          </p:cNvPr>
          <p:cNvSpPr txBox="1"/>
          <p:nvPr/>
        </p:nvSpPr>
        <p:spPr>
          <a:xfrm>
            <a:off x="6346168" y="4071669"/>
            <a:ext cx="542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Example of ungrazed vegetation (foreground), composed of graminoids interspersed with </a:t>
            </a:r>
            <a:r>
              <a:rPr lang="en-CA" sz="1200" i="1" dirty="0"/>
              <a:t>Potentilla anserina</a:t>
            </a:r>
            <a:r>
              <a:rPr lang="en-CA" sz="1200" dirty="0"/>
              <a:t>. Exclosure in midground protects heavily grazed remnant vegetation. Note extensive vegetation loss along channel edge. Photo: Tim Clermont, 2012, Little Qualicum River Estuary</a:t>
            </a:r>
          </a:p>
        </p:txBody>
      </p:sp>
    </p:spTree>
    <p:extLst>
      <p:ext uri="{BB962C8B-B14F-4D97-AF65-F5344CB8AC3E}">
        <p14:creationId xmlns:p14="http://schemas.microsoft.com/office/powerpoint/2010/main" val="3744372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F2510-56A0-A9B8-9BE1-C6168A66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68878" cy="4252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6F824-08E7-783D-3ADF-83AB6B463D62}"/>
              </a:ext>
            </a:extLst>
          </p:cNvPr>
          <p:cNvSpPr txBox="1"/>
          <p:nvPr/>
        </p:nvSpPr>
        <p:spPr>
          <a:xfrm>
            <a:off x="77638" y="4399472"/>
            <a:ext cx="5591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Img_2079, Img_2080 from Carex Restoration Photos &gt; All Photos 2012</a:t>
            </a:r>
          </a:p>
          <a:p>
            <a:endParaRPr lang="en-CA" sz="1200" dirty="0"/>
          </a:p>
          <a:p>
            <a:r>
              <a:rPr lang="en-CA" sz="1200" dirty="0">
                <a:hlinkClick r:id="rId3"/>
              </a:rPr>
              <a:t>https://onedrive.live.com/?cid=99C6FD79FD59A126&amp;id=99C6FD79FD59A126%211524&amp;parId=99C6FD79FD59A126%211315&amp;o=OneUp</a:t>
            </a:r>
            <a:r>
              <a:rPr lang="en-CA" sz="1200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B692EA-70A9-2562-A3B5-79A1E2A2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668462" cy="425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1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CB9EE-4D72-4DFB-CC2F-AE377817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5" y="0"/>
            <a:ext cx="91414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4830B0-51A8-E986-611E-350F2FB6DF42}"/>
              </a:ext>
            </a:extLst>
          </p:cNvPr>
          <p:cNvSpPr txBox="1"/>
          <p:nvPr/>
        </p:nvSpPr>
        <p:spPr>
          <a:xfrm>
            <a:off x="9583947" y="172527"/>
            <a:ext cx="24630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https://onedrive.live.com/?cid=99C6FD79FD59A126&amp;id=99C6FD79FD59A126%213753&amp;parId=99C6FD79FD59A126%213711&amp;o=OneUp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r>
              <a:rPr lang="en-CA" sz="1400" dirty="0"/>
              <a:t>Within Carex Restoration Photos &gt; LQRE &gt; </a:t>
            </a:r>
            <a:r>
              <a:rPr lang="en-CA" sz="1400" dirty="0" err="1"/>
              <a:t>Needs_Labels</a:t>
            </a:r>
            <a:r>
              <a:rPr lang="en-CA" sz="1400" dirty="0"/>
              <a:t> &gt; LQRE 2013 at </a:t>
            </a:r>
            <a:r>
              <a:rPr lang="en-CA" sz="1400" dirty="0">
                <a:hlinkClick r:id="rId4"/>
              </a:rPr>
              <a:t>https://onedrive.live.com/?id=99C6FD79FD59A126%213711&amp;cid=99C6FD79FD59A126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79569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36410B2-0CFA-556A-C53B-5B88A88B6344}"/>
              </a:ext>
            </a:extLst>
          </p:cNvPr>
          <p:cNvGrpSpPr/>
          <p:nvPr/>
        </p:nvGrpSpPr>
        <p:grpSpPr>
          <a:xfrm>
            <a:off x="236228" y="0"/>
            <a:ext cx="8743193" cy="6858000"/>
            <a:chOff x="236228" y="0"/>
            <a:chExt cx="8743193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F29179-9254-43C5-ABD0-CEEAF7C0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28" y="0"/>
              <a:ext cx="4160520" cy="68580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40A8D5C-539C-D48B-5A3B-E8CCD4789F8C}"/>
                </a:ext>
              </a:extLst>
            </p:cNvPr>
            <p:cNvGrpSpPr/>
            <p:nvPr/>
          </p:nvGrpSpPr>
          <p:grpSpPr>
            <a:xfrm>
              <a:off x="4396748" y="1162783"/>
              <a:ext cx="4582673" cy="4048028"/>
              <a:chOff x="4960242" y="147232"/>
              <a:chExt cx="6803377" cy="600965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E4D3FAE-778A-4016-B223-4441858E4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0242" y="147232"/>
                <a:ext cx="6803377" cy="600965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EA53D7-BE69-4E93-906F-FDD9DAFE6DC6}"/>
                  </a:ext>
                </a:extLst>
              </p:cNvPr>
              <p:cNvSpPr/>
              <p:nvPr/>
            </p:nvSpPr>
            <p:spPr>
              <a:xfrm>
                <a:off x="7506269" y="3085270"/>
                <a:ext cx="1207827" cy="224312"/>
              </a:xfrm>
              <a:prstGeom prst="rect">
                <a:avLst/>
              </a:prstGeom>
              <a:solidFill>
                <a:srgbClr val="009FAB"/>
              </a:solidFill>
              <a:ln>
                <a:solidFill>
                  <a:srgbClr val="009F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C74113-A527-4AA6-9D75-A445FE4F14E2}"/>
                </a:ext>
              </a:extLst>
            </p:cNvPr>
            <p:cNvSpPr/>
            <p:nvPr/>
          </p:nvSpPr>
          <p:spPr>
            <a:xfrm>
              <a:off x="6013487" y="3186797"/>
              <a:ext cx="168721" cy="26441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D0F62F-5970-49A6-AECF-46C47BF5E62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148576" y="401444"/>
              <a:ext cx="4949272" cy="278535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18701A-1E59-4BA4-93B0-B7621F414FE3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3456878" y="3451208"/>
              <a:ext cx="2640970" cy="265966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48F2A710-8085-6571-5A01-96F0BA6053C6}"/>
                </a:ext>
              </a:extLst>
            </p:cNvPr>
            <p:cNvSpPr/>
            <p:nvPr/>
          </p:nvSpPr>
          <p:spPr>
            <a:xfrm>
              <a:off x="1501488" y="2873991"/>
              <a:ext cx="184988" cy="127558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D9E6F95B-F996-FEC3-F50A-6B795191B8D2}"/>
                </a:ext>
              </a:extLst>
            </p:cNvPr>
            <p:cNvSpPr/>
            <p:nvPr/>
          </p:nvSpPr>
          <p:spPr>
            <a:xfrm>
              <a:off x="1397826" y="2817840"/>
              <a:ext cx="184988" cy="127558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149AAC-5F64-4868-9ECD-5BE433F5622D}"/>
                </a:ext>
              </a:extLst>
            </p:cNvPr>
            <p:cNvSpPr txBox="1"/>
            <p:nvPr/>
          </p:nvSpPr>
          <p:spPr>
            <a:xfrm>
              <a:off x="326299" y="1647189"/>
              <a:ext cx="1335603" cy="461665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Little Qualicum River Estuary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C8BE45-31B7-1DF4-F5EC-5BF78C863805}"/>
                </a:ext>
              </a:extLst>
            </p:cNvPr>
            <p:cNvSpPr txBox="1"/>
            <p:nvPr/>
          </p:nvSpPr>
          <p:spPr>
            <a:xfrm>
              <a:off x="1468344" y="2159209"/>
              <a:ext cx="1140056" cy="461665"/>
            </a:xfrm>
            <a:prstGeom prst="rect">
              <a:avLst/>
            </a:prstGeom>
            <a:solidFill>
              <a:srgbClr val="000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Nanaimo River </a:t>
              </a:r>
            </a:p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Estuary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D797ED-EEF0-D026-2484-4C911189BE27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>
              <a:off x="994101" y="2108854"/>
              <a:ext cx="496219" cy="70898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B408F4-D044-CAD9-E5C1-440A3F17D0C6}"/>
                </a:ext>
              </a:extLst>
            </p:cNvPr>
            <p:cNvCxnSpPr>
              <a:cxnSpLocks/>
              <a:stCxn id="13" idx="2"/>
              <a:endCxn id="10" idx="0"/>
            </p:cNvCxnSpPr>
            <p:nvPr/>
          </p:nvCxnSpPr>
          <p:spPr>
            <a:xfrm flipH="1">
              <a:off x="1593982" y="2620874"/>
              <a:ext cx="444390" cy="25311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8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830B0-51A8-E986-611E-350F2FB6DF42}"/>
              </a:ext>
            </a:extLst>
          </p:cNvPr>
          <p:cNvSpPr txBox="1"/>
          <p:nvPr/>
        </p:nvSpPr>
        <p:spPr>
          <a:xfrm>
            <a:off x="9583947" y="172527"/>
            <a:ext cx="24630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Possibly 10_08, looking across to 10_05?? </a:t>
            </a:r>
          </a:p>
          <a:p>
            <a:endParaRPr lang="en-CA" sz="1400" dirty="0"/>
          </a:p>
          <a:p>
            <a:r>
              <a:rPr lang="en-CA" sz="1400" dirty="0"/>
              <a:t>Within Carex Restoration Photos &gt; LQRE &gt; </a:t>
            </a:r>
            <a:r>
              <a:rPr lang="en-CA" sz="1400" dirty="0" err="1"/>
              <a:t>Needs_Labels</a:t>
            </a:r>
            <a:r>
              <a:rPr lang="en-CA" sz="1400" dirty="0"/>
              <a:t> &gt; LQRE 2013 at </a:t>
            </a:r>
            <a:r>
              <a:rPr lang="en-CA" sz="1400" dirty="0">
                <a:hlinkClick r:id="rId2"/>
              </a:rPr>
              <a:t>https://onedrive.live.com/?id=99C6FD79FD59A126%213711&amp;cid=99C6FD79FD59A126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69F96C-CBD2-C2DB-46FE-D2928F8D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3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6BC89F9-DD18-4802-9989-526049005B6A}"/>
              </a:ext>
            </a:extLst>
          </p:cNvPr>
          <p:cNvGrpSpPr/>
          <p:nvPr/>
        </p:nvGrpSpPr>
        <p:grpSpPr>
          <a:xfrm>
            <a:off x="2192379" y="232612"/>
            <a:ext cx="6767138" cy="5640169"/>
            <a:chOff x="2192379" y="232612"/>
            <a:chExt cx="6767138" cy="56401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3D13198-440F-481C-9094-100E8F751864}"/>
                </a:ext>
              </a:extLst>
            </p:cNvPr>
            <p:cNvGrpSpPr/>
            <p:nvPr/>
          </p:nvGrpSpPr>
          <p:grpSpPr>
            <a:xfrm>
              <a:off x="2192379" y="232612"/>
              <a:ext cx="6767138" cy="5640169"/>
              <a:chOff x="2192379" y="232612"/>
              <a:chExt cx="6767138" cy="564016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0BC08B-6CAC-4E7C-BA20-DF0DDA83C0CC}"/>
                  </a:ext>
                </a:extLst>
              </p:cNvPr>
              <p:cNvGrpSpPr/>
              <p:nvPr/>
            </p:nvGrpSpPr>
            <p:grpSpPr>
              <a:xfrm>
                <a:off x="2192379" y="232612"/>
                <a:ext cx="6767138" cy="2774345"/>
                <a:chOff x="1366209" y="1339516"/>
                <a:chExt cx="10825791" cy="4988303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F1195A8A-1AEE-4614-933B-8BCAF11A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16471" y="1339516"/>
                  <a:ext cx="3197031" cy="491788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BB1C0329-3639-47A4-B6C2-7C63B2659317}"/>
                    </a:ext>
                  </a:extLst>
                </p:cNvPr>
                <p:cNvGrpSpPr/>
                <p:nvPr/>
              </p:nvGrpSpPr>
              <p:grpSpPr>
                <a:xfrm>
                  <a:off x="5731928" y="1339516"/>
                  <a:ext cx="6460072" cy="4917880"/>
                  <a:chOff x="1595214" y="2672"/>
                  <a:chExt cx="9001572" cy="6852655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455CCB05-387F-4B8F-A0E9-6EA12CF79B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95214" y="2672"/>
                    <a:ext cx="9001572" cy="6852655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9" name="Star: 5 Points 8">
                    <a:extLst>
                      <a:ext uri="{FF2B5EF4-FFF2-40B4-BE49-F238E27FC236}">
                        <a16:creationId xmlns:a16="http://schemas.microsoft.com/office/drawing/2014/main" id="{75E483A3-1A46-49EE-91BD-2B257661FAF4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76272"/>
                    <a:ext cx="365760" cy="283464"/>
                  </a:xfrm>
                  <a:prstGeom prst="star5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Star: 5 Points 9">
                    <a:extLst>
                      <a:ext uri="{FF2B5EF4-FFF2-40B4-BE49-F238E27FC236}">
                        <a16:creationId xmlns:a16="http://schemas.microsoft.com/office/drawing/2014/main" id="{FF6E8B87-6201-4F02-87EA-EB9BF7DD8204}"/>
                      </a:ext>
                    </a:extLst>
                  </p:cNvPr>
                  <p:cNvSpPr/>
                  <p:nvPr/>
                </p:nvSpPr>
                <p:spPr>
                  <a:xfrm>
                    <a:off x="4311396" y="1888236"/>
                    <a:ext cx="365760" cy="283464"/>
                  </a:xfrm>
                  <a:prstGeom prst="star5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" name="Star: 5 Points 10">
                  <a:extLst>
                    <a:ext uri="{FF2B5EF4-FFF2-40B4-BE49-F238E27FC236}">
                      <a16:creationId xmlns:a16="http://schemas.microsoft.com/office/drawing/2014/main" id="{1CA07D0B-FD1F-4C4B-A2B7-58946C916981}"/>
                    </a:ext>
                  </a:extLst>
                </p:cNvPr>
                <p:cNvSpPr/>
                <p:nvPr/>
              </p:nvSpPr>
              <p:spPr>
                <a:xfrm>
                  <a:off x="3298333" y="3314324"/>
                  <a:ext cx="295937" cy="229351"/>
                </a:xfrm>
                <a:prstGeom prst="star5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Star: 5 Points 11">
                  <a:extLst>
                    <a:ext uri="{FF2B5EF4-FFF2-40B4-BE49-F238E27FC236}">
                      <a16:creationId xmlns:a16="http://schemas.microsoft.com/office/drawing/2014/main" id="{21393554-14D6-49D8-A477-6E750F2D91A0}"/>
                    </a:ext>
                  </a:extLst>
                </p:cNvPr>
                <p:cNvSpPr/>
                <p:nvPr/>
              </p:nvSpPr>
              <p:spPr>
                <a:xfrm>
                  <a:off x="3132498" y="3213364"/>
                  <a:ext cx="295937" cy="229351"/>
                </a:xfrm>
                <a:prstGeom prst="star5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597E97-B088-4121-B059-BDA28603AFB3}"/>
                    </a:ext>
                  </a:extLst>
                </p:cNvPr>
                <p:cNvSpPr txBox="1"/>
                <p:nvPr/>
              </p:nvSpPr>
              <p:spPr>
                <a:xfrm>
                  <a:off x="3751034" y="5885111"/>
                  <a:ext cx="1969987" cy="4427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intothesalishsea.org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CE661E1-8107-4D84-BC0F-A30D2C853B9E}"/>
                    </a:ext>
                  </a:extLst>
                </p:cNvPr>
                <p:cNvGrpSpPr/>
                <p:nvPr/>
              </p:nvGrpSpPr>
              <p:grpSpPr>
                <a:xfrm>
                  <a:off x="1366209" y="3357761"/>
                  <a:ext cx="1430096" cy="1406016"/>
                  <a:chOff x="5414433" y="147232"/>
                  <a:chExt cx="6112571" cy="600965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BD3D0F1D-BA92-43EB-9739-EC3C98E8B4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676" r="3478"/>
                  <a:stretch/>
                </p:blipFill>
                <p:spPr>
                  <a:xfrm>
                    <a:off x="5414433" y="147232"/>
                    <a:ext cx="6112571" cy="600965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2FA9FC98-DF21-4530-8361-5026DFBB2104}"/>
                      </a:ext>
                    </a:extLst>
                  </p:cNvPr>
                  <p:cNvSpPr/>
                  <p:nvPr/>
                </p:nvSpPr>
                <p:spPr>
                  <a:xfrm>
                    <a:off x="7506269" y="3085270"/>
                    <a:ext cx="1207827" cy="224312"/>
                  </a:xfrm>
                  <a:prstGeom prst="rect">
                    <a:avLst/>
                  </a:prstGeom>
                  <a:solidFill>
                    <a:srgbClr val="009FA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89735F2-0BE8-4CA1-A834-D4BDDF771A96}"/>
                    </a:ext>
                  </a:extLst>
                </p:cNvPr>
                <p:cNvSpPr/>
                <p:nvPr/>
              </p:nvSpPr>
              <p:spPr>
                <a:xfrm>
                  <a:off x="1779849" y="4045144"/>
                  <a:ext cx="81175" cy="127213"/>
                </a:xfrm>
                <a:prstGeom prst="rect">
                  <a:avLst/>
                </a:prstGeom>
                <a:noFill/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70298C74-84CB-442C-8907-4530A3A56072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 flipH="1">
                  <a:off x="1820437" y="1603087"/>
                  <a:ext cx="1035058" cy="2442057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A6DD516-10AF-46BF-9348-B2F2E4B10DB0}"/>
                    </a:ext>
                  </a:extLst>
                </p:cNvPr>
                <p:cNvCxnSpPr>
                  <a:cxnSpLocks/>
                  <a:endCxn id="17" idx="2"/>
                </p:cNvCxnSpPr>
                <p:nvPr/>
              </p:nvCxnSpPr>
              <p:spPr>
                <a:xfrm flipH="1" flipV="1">
                  <a:off x="1820437" y="4172357"/>
                  <a:ext cx="2944068" cy="1627461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7FC5663-F66A-42B8-BE08-42F701FF1546}"/>
                  </a:ext>
                </a:extLst>
              </p:cNvPr>
              <p:cNvGrpSpPr/>
              <p:nvPr/>
            </p:nvGrpSpPr>
            <p:grpSpPr>
              <a:xfrm>
                <a:off x="2848892" y="3255611"/>
                <a:ext cx="6110625" cy="2617170"/>
                <a:chOff x="64523" y="771413"/>
                <a:chExt cx="12062954" cy="5166542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5D10D326-2196-4CB3-B53A-6DE51EAAF8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23" y="771413"/>
                  <a:ext cx="5951978" cy="516654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A56B1CF-0F45-4887-B5D2-648988042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0024" y="771413"/>
                  <a:ext cx="5887453" cy="5166541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E9AE43-8282-4C30-9060-861F2C003448}"/>
                </a:ext>
              </a:extLst>
            </p:cNvPr>
            <p:cNvSpPr txBox="1"/>
            <p:nvPr/>
          </p:nvSpPr>
          <p:spPr>
            <a:xfrm>
              <a:off x="2848889" y="232612"/>
              <a:ext cx="27443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D4470E-1685-432C-A71F-A4E3BB240EEC}"/>
                </a:ext>
              </a:extLst>
            </p:cNvPr>
            <p:cNvSpPr txBox="1"/>
            <p:nvPr/>
          </p:nvSpPr>
          <p:spPr>
            <a:xfrm>
              <a:off x="4961293" y="240702"/>
              <a:ext cx="26802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D02108-165D-4AEA-A62C-375C1295E86D}"/>
                </a:ext>
              </a:extLst>
            </p:cNvPr>
            <p:cNvSpPr txBox="1"/>
            <p:nvPr/>
          </p:nvSpPr>
          <p:spPr>
            <a:xfrm>
              <a:off x="2848889" y="3242416"/>
              <a:ext cx="26642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641CB8-4586-4139-8943-DF48D636C68A}"/>
                </a:ext>
              </a:extLst>
            </p:cNvPr>
            <p:cNvSpPr txBox="1"/>
            <p:nvPr/>
          </p:nvSpPr>
          <p:spPr>
            <a:xfrm>
              <a:off x="5977161" y="3255611"/>
              <a:ext cx="27924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50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D288CF6-1420-4351-BA5F-D3A6C166A5A9}"/>
              </a:ext>
            </a:extLst>
          </p:cNvPr>
          <p:cNvGrpSpPr/>
          <p:nvPr/>
        </p:nvGrpSpPr>
        <p:grpSpPr>
          <a:xfrm>
            <a:off x="64523" y="771413"/>
            <a:ext cx="12062954" cy="5166542"/>
            <a:chOff x="64523" y="771413"/>
            <a:chExt cx="12062954" cy="5166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FA18E-9B87-45C4-907C-4D501358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3" y="771413"/>
              <a:ext cx="5951978" cy="516654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3FB375-F34A-4679-B977-CE55B225E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0024" y="771413"/>
              <a:ext cx="5887453" cy="5166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31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BE378-879D-2CDC-16E6-327B5C10A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2080" y="853440"/>
            <a:ext cx="8290560" cy="5527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55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255CB331-6AE8-4F91-8E4B-1D992520748B}"/>
              </a:ext>
            </a:extLst>
          </p:cNvPr>
          <p:cNvGrpSpPr/>
          <p:nvPr/>
        </p:nvGrpSpPr>
        <p:grpSpPr>
          <a:xfrm>
            <a:off x="118939" y="-825"/>
            <a:ext cx="11736473" cy="6750737"/>
            <a:chOff x="118939" y="-825"/>
            <a:chExt cx="11736473" cy="675073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669253-88B6-42DF-BD8E-D1E2B11702F7}"/>
                </a:ext>
              </a:extLst>
            </p:cNvPr>
            <p:cNvGrpSpPr/>
            <p:nvPr/>
          </p:nvGrpSpPr>
          <p:grpSpPr>
            <a:xfrm>
              <a:off x="118939" y="-825"/>
              <a:ext cx="11736473" cy="6750737"/>
              <a:chOff x="118939" y="-825"/>
              <a:chExt cx="11736473" cy="675073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F22504-ED7A-4B6C-BD08-76A4A9A3110D}"/>
                  </a:ext>
                </a:extLst>
              </p:cNvPr>
              <p:cNvGrpSpPr/>
              <p:nvPr/>
            </p:nvGrpSpPr>
            <p:grpSpPr>
              <a:xfrm>
                <a:off x="9255086" y="827048"/>
                <a:ext cx="2600326" cy="2031325"/>
                <a:chOff x="9369230" y="2413337"/>
                <a:chExt cx="2600326" cy="2031325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7E216B5-25FA-4B9F-90E1-50D73E5F8071}"/>
                    </a:ext>
                  </a:extLst>
                </p:cNvPr>
                <p:cNvSpPr txBox="1"/>
                <p:nvPr/>
              </p:nvSpPr>
              <p:spPr>
                <a:xfrm>
                  <a:off x="9697844" y="2413337"/>
                  <a:ext cx="2271712" cy="20313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Grubbed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1-year old exclosures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10-year old exclosures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Undisturbed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4FFC293-87D3-458D-81DA-1D1E70DEAFFC}"/>
                    </a:ext>
                  </a:extLst>
                </p:cNvPr>
                <p:cNvSpPr/>
                <p:nvPr/>
              </p:nvSpPr>
              <p:spPr>
                <a:xfrm>
                  <a:off x="9369230" y="2525444"/>
                  <a:ext cx="219075" cy="219075"/>
                </a:xfrm>
                <a:prstGeom prst="rect">
                  <a:avLst/>
                </a:prstGeom>
                <a:solidFill>
                  <a:srgbClr val="772C91"/>
                </a:solidFill>
                <a:ln>
                  <a:solidFill>
                    <a:srgbClr val="772C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360013B-0209-46C3-A072-F3532F10231D}"/>
                    </a:ext>
                  </a:extLst>
                </p:cNvPr>
                <p:cNvSpPr/>
                <p:nvPr/>
              </p:nvSpPr>
              <p:spPr>
                <a:xfrm>
                  <a:off x="9369230" y="3073508"/>
                  <a:ext cx="219075" cy="219075"/>
                </a:xfrm>
                <a:prstGeom prst="rect">
                  <a:avLst/>
                </a:prstGeom>
                <a:solidFill>
                  <a:srgbClr val="C2A5CF"/>
                </a:solidFill>
                <a:ln>
                  <a:solidFill>
                    <a:srgbClr val="C2A5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2242CFC-5EDB-4EAE-B75E-00AB8CB37F3E}"/>
                    </a:ext>
                  </a:extLst>
                </p:cNvPr>
                <p:cNvSpPr/>
                <p:nvPr/>
              </p:nvSpPr>
              <p:spPr>
                <a:xfrm>
                  <a:off x="9369230" y="3594814"/>
                  <a:ext cx="219075" cy="219075"/>
                </a:xfrm>
                <a:prstGeom prst="rect">
                  <a:avLst/>
                </a:prstGeom>
                <a:solidFill>
                  <a:srgbClr val="A4DA9D"/>
                </a:solidFill>
                <a:ln>
                  <a:solidFill>
                    <a:srgbClr val="A4DA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E8BCDC7-B3BE-4CCF-BA4E-FA056820B31E}"/>
                    </a:ext>
                  </a:extLst>
                </p:cNvPr>
                <p:cNvSpPr/>
                <p:nvPr/>
              </p:nvSpPr>
              <p:spPr>
                <a:xfrm>
                  <a:off x="9369230" y="4142878"/>
                  <a:ext cx="219075" cy="219075"/>
                </a:xfrm>
                <a:prstGeom prst="rect">
                  <a:avLst/>
                </a:prstGeom>
                <a:solidFill>
                  <a:srgbClr val="008837"/>
                </a:solidFill>
                <a:ln>
                  <a:solidFill>
                    <a:srgbClr val="00883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967F97A-7862-4BCC-A52F-E00EE25D2865}"/>
                  </a:ext>
                </a:extLst>
              </p:cNvPr>
              <p:cNvGrpSpPr/>
              <p:nvPr/>
            </p:nvGrpSpPr>
            <p:grpSpPr>
              <a:xfrm>
                <a:off x="118939" y="-825"/>
                <a:ext cx="8582148" cy="6750737"/>
                <a:chOff x="118939" y="-825"/>
                <a:chExt cx="8582148" cy="675073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74DC0A5-F627-4F71-9FCF-F70B3B13D19C}"/>
                    </a:ext>
                  </a:extLst>
                </p:cNvPr>
                <p:cNvGrpSpPr/>
                <p:nvPr/>
              </p:nvGrpSpPr>
              <p:grpSpPr>
                <a:xfrm>
                  <a:off x="2246830" y="-825"/>
                  <a:ext cx="6454257" cy="6750737"/>
                  <a:chOff x="2490787" y="254338"/>
                  <a:chExt cx="6210300" cy="6495574"/>
                </a:xfrm>
              </p:grpSpPr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9BF21214-E746-43D2-BFDA-C6479646262F}"/>
                      </a:ext>
                    </a:extLst>
                  </p:cNvPr>
                  <p:cNvPicPr/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650" r="15200"/>
                  <a:stretch/>
                </p:blipFill>
                <p:spPr bwMode="auto">
                  <a:xfrm>
                    <a:off x="2490787" y="508676"/>
                    <a:ext cx="6210300" cy="62412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A279EEBF-839B-4139-9FFE-9E86287F35BE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937" y="254338"/>
                    <a:ext cx="2886075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Nanaimo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F09EBF42-9026-4CC5-A78B-5D049E8E784B}"/>
                      </a:ext>
                    </a:extLst>
                  </p:cNvPr>
                  <p:cNvSpPr txBox="1"/>
                  <p:nvPr/>
                </p:nvSpPr>
                <p:spPr>
                  <a:xfrm>
                    <a:off x="5815012" y="254338"/>
                    <a:ext cx="2886075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Little Qualicum</a:t>
                    </a:r>
                  </a:p>
                </p:txBody>
              </p:sp>
            </p:grp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E5980DF-C975-484D-A3F3-CD609757C131}"/>
                    </a:ext>
                  </a:extLst>
                </p:cNvPr>
                <p:cNvSpPr txBox="1"/>
                <p:nvPr/>
              </p:nvSpPr>
              <p:spPr>
                <a:xfrm rot="16200000">
                  <a:off x="619126" y="3101083"/>
                  <a:ext cx="2886075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Relative Abundance (%)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972CD4-6ED8-432F-9C88-07FD34E9A34B}"/>
                    </a:ext>
                  </a:extLst>
                </p:cNvPr>
                <p:cNvSpPr txBox="1"/>
                <p:nvPr/>
              </p:nvSpPr>
              <p:spPr>
                <a:xfrm>
                  <a:off x="118939" y="1334808"/>
                  <a:ext cx="157389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Above-ground </a:t>
                  </a:r>
                </a:p>
                <a:p>
                  <a:pPr algn="ctr"/>
                  <a:r>
                    <a:rPr lang="en-US" dirty="0"/>
                    <a:t>Vegetation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2FD171-7464-4774-8F9C-89DCCDD7DAD5}"/>
                    </a:ext>
                  </a:extLst>
                </p:cNvPr>
                <p:cNvSpPr txBox="1"/>
                <p:nvPr/>
              </p:nvSpPr>
              <p:spPr>
                <a:xfrm>
                  <a:off x="331931" y="4830694"/>
                  <a:ext cx="1157688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Surface</a:t>
                  </a:r>
                </a:p>
                <a:p>
                  <a:pPr algn="ctr"/>
                  <a:r>
                    <a:rPr lang="en-US" dirty="0"/>
                    <a:t>Seed Bank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42371DC-0696-410E-88D5-BBE276CD20D6}"/>
                </a:ext>
              </a:extLst>
            </p:cNvPr>
            <p:cNvGrpSpPr/>
            <p:nvPr/>
          </p:nvGrpSpPr>
          <p:grpSpPr>
            <a:xfrm>
              <a:off x="2542279" y="3433342"/>
              <a:ext cx="3084465" cy="342290"/>
              <a:chOff x="2542279" y="3433342"/>
              <a:chExt cx="3084465" cy="34229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9A0274-4DB8-4A14-9809-4803FADE378B}"/>
                  </a:ext>
                </a:extLst>
              </p:cNvPr>
              <p:cNvSpPr/>
              <p:nvPr/>
            </p:nvSpPr>
            <p:spPr>
              <a:xfrm>
                <a:off x="2542279" y="3467855"/>
                <a:ext cx="2931679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7D4BF1-8617-48D9-904B-6E2990E4EB3A}"/>
                  </a:ext>
                </a:extLst>
              </p:cNvPr>
              <p:cNvSpPr txBox="1"/>
              <p:nvPr/>
            </p:nvSpPr>
            <p:spPr>
              <a:xfrm>
                <a:off x="2697504" y="3433342"/>
                <a:ext cx="418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As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BF057A-C23F-49FA-B0E1-D316E9A5449F}"/>
                  </a:ext>
                </a:extLst>
              </p:cNvPr>
              <p:cNvSpPr txBox="1"/>
              <p:nvPr/>
            </p:nvSpPr>
            <p:spPr>
              <a:xfrm>
                <a:off x="2957607" y="3440566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AC7E45-FA77-4227-8F95-C65EB3FB33D5}"/>
                  </a:ext>
                </a:extLst>
              </p:cNvPr>
              <p:cNvSpPr txBox="1"/>
              <p:nvPr/>
            </p:nvSpPr>
            <p:spPr>
              <a:xfrm>
                <a:off x="3141530" y="3440563"/>
                <a:ext cx="4154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Cc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A12CA1-6447-4F3D-9434-75C02F2BFE56}"/>
                  </a:ext>
                </a:extLst>
              </p:cNvPr>
              <p:cNvSpPr txBox="1"/>
              <p:nvPr/>
            </p:nvSpPr>
            <p:spPr>
              <a:xfrm>
                <a:off x="3426231" y="3440564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Ep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CE80C4-49AA-48A5-B79E-17DEC7A014A4}"/>
                  </a:ext>
                </a:extLst>
              </p:cNvPr>
              <p:cNvSpPr txBox="1"/>
              <p:nvPr/>
            </p:nvSpPr>
            <p:spPr>
              <a:xfrm>
                <a:off x="3681111" y="3440563"/>
                <a:ext cx="441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45135-02DF-4AF0-9E08-69A816C36858}"/>
                  </a:ext>
                </a:extLst>
              </p:cNvPr>
              <p:cNvSpPr txBox="1"/>
              <p:nvPr/>
            </p:nvSpPr>
            <p:spPr>
              <a:xfrm>
                <a:off x="4009454" y="3440563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Ja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365D203-69C2-403D-8CB8-7338557BE52A}"/>
                  </a:ext>
                </a:extLst>
              </p:cNvPr>
              <p:cNvSpPr txBox="1"/>
              <p:nvPr/>
            </p:nvSpPr>
            <p:spPr>
              <a:xfrm>
                <a:off x="4483774" y="3450599"/>
                <a:ext cx="3603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AEF5C8-7784-4F20-83CE-A5289526F038}"/>
                  </a:ext>
                </a:extLst>
              </p:cNvPr>
              <p:cNvSpPr txBox="1"/>
              <p:nvPr/>
            </p:nvSpPr>
            <p:spPr>
              <a:xfrm>
                <a:off x="4723111" y="3454209"/>
                <a:ext cx="360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Sd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58ACBA-480D-44A6-B99D-4E237F0B07EF}"/>
                  </a:ext>
                </a:extLst>
              </p:cNvPr>
              <p:cNvSpPr txBox="1"/>
              <p:nvPr/>
            </p:nvSpPr>
            <p:spPr>
              <a:xfrm>
                <a:off x="4989513" y="3454209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FAC3B1-D6F1-41D9-B85E-CE276FD45F7D}"/>
                  </a:ext>
                </a:extLst>
              </p:cNvPr>
              <p:cNvSpPr txBox="1"/>
              <p:nvPr/>
            </p:nvSpPr>
            <p:spPr>
              <a:xfrm>
                <a:off x="5222403" y="3450599"/>
                <a:ext cx="404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Tm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621DDD-872A-4CA6-B283-B01A354532D1}"/>
                  </a:ext>
                </a:extLst>
              </p:cNvPr>
              <p:cNvSpPr txBox="1"/>
              <p:nvPr/>
            </p:nvSpPr>
            <p:spPr>
              <a:xfrm>
                <a:off x="4254208" y="3454209"/>
                <a:ext cx="3369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Jb</a:t>
                </a:r>
                <a:endParaRPr lang="en-US" sz="14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1788428-F42C-49CA-94DA-40317F65430D}"/>
                </a:ext>
              </a:extLst>
            </p:cNvPr>
            <p:cNvGrpSpPr/>
            <p:nvPr/>
          </p:nvGrpSpPr>
          <p:grpSpPr>
            <a:xfrm>
              <a:off x="5597025" y="3442830"/>
              <a:ext cx="3084465" cy="342290"/>
              <a:chOff x="2542279" y="3433342"/>
              <a:chExt cx="3084465" cy="34229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568B4E-0648-48A9-8E6C-FFA28AE45801}"/>
                  </a:ext>
                </a:extLst>
              </p:cNvPr>
              <p:cNvSpPr/>
              <p:nvPr/>
            </p:nvSpPr>
            <p:spPr>
              <a:xfrm>
                <a:off x="2542279" y="3467855"/>
                <a:ext cx="2931679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2EFEFF-472A-450E-8183-DE62B4FC8B0E}"/>
                  </a:ext>
                </a:extLst>
              </p:cNvPr>
              <p:cNvSpPr txBox="1"/>
              <p:nvPr/>
            </p:nvSpPr>
            <p:spPr>
              <a:xfrm>
                <a:off x="2697504" y="3433342"/>
                <a:ext cx="418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As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AC3DA4-D93B-419D-A898-D76F09FF8943}"/>
                  </a:ext>
                </a:extLst>
              </p:cNvPr>
              <p:cNvSpPr txBox="1"/>
              <p:nvPr/>
            </p:nvSpPr>
            <p:spPr>
              <a:xfrm>
                <a:off x="2957607" y="3440566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F039C-E04D-461A-8B91-669E68604787}"/>
                  </a:ext>
                </a:extLst>
              </p:cNvPr>
              <p:cNvSpPr txBox="1"/>
              <p:nvPr/>
            </p:nvSpPr>
            <p:spPr>
              <a:xfrm>
                <a:off x="3141883" y="3440563"/>
                <a:ext cx="4154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Cc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363B53-A9E3-4CA3-90CF-EE5C91E10D8E}"/>
                  </a:ext>
                </a:extLst>
              </p:cNvPr>
              <p:cNvSpPr txBox="1"/>
              <p:nvPr/>
            </p:nvSpPr>
            <p:spPr>
              <a:xfrm>
                <a:off x="3426231" y="3440564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Ep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D68BE7-EF76-40B6-AFC5-F6B7F390CE14}"/>
                  </a:ext>
                </a:extLst>
              </p:cNvPr>
              <p:cNvSpPr txBox="1"/>
              <p:nvPr/>
            </p:nvSpPr>
            <p:spPr>
              <a:xfrm>
                <a:off x="3681111" y="3440563"/>
                <a:ext cx="441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Gm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23770-1119-43CC-B2EB-4F7160C59BBB}"/>
                  </a:ext>
                </a:extLst>
              </p:cNvPr>
              <p:cNvSpPr txBox="1"/>
              <p:nvPr/>
            </p:nvSpPr>
            <p:spPr>
              <a:xfrm>
                <a:off x="4009454" y="3440563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Ja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B81ECEB-EEE4-41B7-B060-078749F1E6CF}"/>
                  </a:ext>
                </a:extLst>
              </p:cNvPr>
              <p:cNvSpPr txBox="1"/>
              <p:nvPr/>
            </p:nvSpPr>
            <p:spPr>
              <a:xfrm>
                <a:off x="4483774" y="3450599"/>
                <a:ext cx="3603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64E081-0E33-401D-8D6D-3A54BE16CE98}"/>
                  </a:ext>
                </a:extLst>
              </p:cNvPr>
              <p:cNvSpPr txBox="1"/>
              <p:nvPr/>
            </p:nvSpPr>
            <p:spPr>
              <a:xfrm>
                <a:off x="4723111" y="3454209"/>
                <a:ext cx="360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Sd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2EBFF-95F1-4852-864C-33073C057E6C}"/>
                  </a:ext>
                </a:extLst>
              </p:cNvPr>
              <p:cNvSpPr txBox="1"/>
              <p:nvPr/>
            </p:nvSpPr>
            <p:spPr>
              <a:xfrm>
                <a:off x="4989513" y="3454209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05946A-5A32-452C-AC76-597B0A16AE78}"/>
                  </a:ext>
                </a:extLst>
              </p:cNvPr>
              <p:cNvSpPr txBox="1"/>
              <p:nvPr/>
            </p:nvSpPr>
            <p:spPr>
              <a:xfrm>
                <a:off x="5222403" y="3450599"/>
                <a:ext cx="404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Tm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7D0AA6-FA26-4325-8ECD-E2C091FEB174}"/>
                  </a:ext>
                </a:extLst>
              </p:cNvPr>
              <p:cNvSpPr txBox="1"/>
              <p:nvPr/>
            </p:nvSpPr>
            <p:spPr>
              <a:xfrm>
                <a:off x="4254208" y="3454209"/>
                <a:ext cx="3369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Jb</a:t>
                </a:r>
                <a:endParaRPr lang="en-US" sz="1400" dirty="0"/>
              </a:p>
            </p:txBody>
          </p:sp>
        </p:grp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58226F7-2CC6-4142-A3C8-C6C8564D5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798251"/>
              </p:ext>
            </p:extLst>
          </p:nvPr>
        </p:nvGraphicFramePr>
        <p:xfrm>
          <a:off x="8916686" y="3699952"/>
          <a:ext cx="2944273" cy="2849880"/>
        </p:xfrm>
        <a:graphic>
          <a:graphicData uri="http://schemas.openxmlformats.org/drawingml/2006/table">
            <a:tbl>
              <a:tblPr/>
              <a:tblGrid>
                <a:gridCol w="747752">
                  <a:extLst>
                    <a:ext uri="{9D8B030D-6E8A-4147-A177-3AD203B41FA5}">
                      <a16:colId xmlns:a16="http://schemas.microsoft.com/office/drawing/2014/main" val="1656202508"/>
                    </a:ext>
                  </a:extLst>
                </a:gridCol>
                <a:gridCol w="451767">
                  <a:extLst>
                    <a:ext uri="{9D8B030D-6E8A-4147-A177-3AD203B41FA5}">
                      <a16:colId xmlns:a16="http://schemas.microsoft.com/office/drawing/2014/main" val="4058290507"/>
                    </a:ext>
                  </a:extLst>
                </a:gridCol>
                <a:gridCol w="1744754">
                  <a:extLst>
                    <a:ext uri="{9D8B030D-6E8A-4147-A177-3AD203B41FA5}">
                      <a16:colId xmlns:a16="http://schemas.microsoft.com/office/drawing/2014/main" val="214049657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Non-native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3882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Agrostis stolonifera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3180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Carex lyngbyei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19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Cotula coronopifolia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3966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Eleocharis parvula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602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Glaux maritima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4810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Juncus articulatus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4044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Juncus balticus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534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Potentilla anserina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11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Salicornia depressa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160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Spergularia canadensis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5872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Triglochin maritima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94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61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8189552-E416-4075-B848-13E745307EFE}"/>
              </a:ext>
            </a:extLst>
          </p:cNvPr>
          <p:cNvGrpSpPr/>
          <p:nvPr/>
        </p:nvGrpSpPr>
        <p:grpSpPr>
          <a:xfrm>
            <a:off x="417845" y="263134"/>
            <a:ext cx="11192557" cy="5706374"/>
            <a:chOff x="935430" y="99232"/>
            <a:chExt cx="11192557" cy="570637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08B895D-14EA-42C2-AD74-402D98772035}"/>
                </a:ext>
              </a:extLst>
            </p:cNvPr>
            <p:cNvGrpSpPr/>
            <p:nvPr/>
          </p:nvGrpSpPr>
          <p:grpSpPr>
            <a:xfrm>
              <a:off x="1090647" y="99232"/>
              <a:ext cx="11037340" cy="5706374"/>
              <a:chOff x="1090647" y="99232"/>
              <a:chExt cx="11037340" cy="57063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E0CAFD4-E314-4877-AE38-5B4DDDB0DBDB}"/>
                  </a:ext>
                </a:extLst>
              </p:cNvPr>
              <p:cNvGrpSpPr/>
              <p:nvPr/>
            </p:nvGrpSpPr>
            <p:grpSpPr>
              <a:xfrm>
                <a:off x="1090647" y="99232"/>
                <a:ext cx="11037340" cy="5706374"/>
                <a:chOff x="26715" y="4313"/>
                <a:chExt cx="12138570" cy="6275717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2EB03C2-8B46-4258-A8DE-2B2EFDB8D83D}"/>
                    </a:ext>
                  </a:extLst>
                </p:cNvPr>
                <p:cNvPicPr/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6919" y="4313"/>
                  <a:ext cx="11848366" cy="6275717"/>
                </a:xfrm>
                <a:prstGeom prst="rect">
                  <a:avLst/>
                </a:prstGeom>
                <a:noFill/>
              </p:spPr>
            </p:pic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B6839AC-0E43-4F84-B392-B9E5429F0CC6}"/>
                    </a:ext>
                  </a:extLst>
                </p:cNvPr>
                <p:cNvSpPr/>
                <p:nvPr/>
              </p:nvSpPr>
              <p:spPr>
                <a:xfrm>
                  <a:off x="26715" y="224287"/>
                  <a:ext cx="594387" cy="5572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F7D03B5-C1B2-4FBD-8AE4-C57C2A9A0E93}"/>
                  </a:ext>
                </a:extLst>
              </p:cNvPr>
              <p:cNvGrpSpPr/>
              <p:nvPr/>
            </p:nvGrpSpPr>
            <p:grpSpPr>
              <a:xfrm>
                <a:off x="1192118" y="277134"/>
                <a:ext cx="535724" cy="5227734"/>
                <a:chOff x="990334" y="307843"/>
                <a:chExt cx="535724" cy="522773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287334-2F7F-42C6-837A-36E69B0106FA}"/>
                    </a:ext>
                  </a:extLst>
                </p:cNvPr>
                <p:cNvSpPr txBox="1"/>
                <p:nvPr/>
              </p:nvSpPr>
              <p:spPr>
                <a:xfrm>
                  <a:off x="1046473" y="2706335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0CB82C5-5914-4885-8245-DDCE3708EA60}"/>
                    </a:ext>
                  </a:extLst>
                </p:cNvPr>
                <p:cNvSpPr txBox="1"/>
                <p:nvPr/>
              </p:nvSpPr>
              <p:spPr>
                <a:xfrm>
                  <a:off x="1048844" y="1507089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50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B2D4B1-450A-4C4E-BF52-0A03043DBB0D}"/>
                    </a:ext>
                  </a:extLst>
                </p:cNvPr>
                <p:cNvSpPr txBox="1"/>
                <p:nvPr/>
              </p:nvSpPr>
              <p:spPr>
                <a:xfrm>
                  <a:off x="990334" y="307843"/>
                  <a:ext cx="5357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100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DAD67-5291-46FA-BE98-ED153E0D0612}"/>
                    </a:ext>
                  </a:extLst>
                </p:cNvPr>
                <p:cNvSpPr txBox="1"/>
                <p:nvPr/>
              </p:nvSpPr>
              <p:spPr>
                <a:xfrm>
                  <a:off x="990334" y="5166245"/>
                  <a:ext cx="5357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100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079B47-D829-48A5-92F3-EF970C6CE86E}"/>
                    </a:ext>
                  </a:extLst>
                </p:cNvPr>
                <p:cNvSpPr txBox="1"/>
                <p:nvPr/>
              </p:nvSpPr>
              <p:spPr>
                <a:xfrm>
                  <a:off x="1054282" y="3905581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50</a:t>
                  </a:r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4DA14-D2B5-416F-A27E-0FF1AD3577CE}"/>
                </a:ext>
              </a:extLst>
            </p:cNvPr>
            <p:cNvSpPr txBox="1"/>
            <p:nvPr/>
          </p:nvSpPr>
          <p:spPr>
            <a:xfrm rot="5400000">
              <a:off x="10819243" y="1153215"/>
              <a:ext cx="15209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Above-ground</a:t>
              </a:r>
            </a:p>
            <a:p>
              <a:pPr algn="ctr"/>
              <a:r>
                <a:rPr lang="en-US" dirty="0"/>
                <a:t>vegetation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B8DD23-2888-42FD-9E82-5E06D50A5C9B}"/>
                </a:ext>
              </a:extLst>
            </p:cNvPr>
            <p:cNvSpPr txBox="1"/>
            <p:nvPr/>
          </p:nvSpPr>
          <p:spPr>
            <a:xfrm rot="5400000">
              <a:off x="10689752" y="3973090"/>
              <a:ext cx="17799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Surface seed bank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5924D1-6987-489E-AFA7-34A6FC3B303D}"/>
                </a:ext>
              </a:extLst>
            </p:cNvPr>
            <p:cNvSpPr txBox="1"/>
            <p:nvPr/>
          </p:nvSpPr>
          <p:spPr>
            <a:xfrm rot="16200000">
              <a:off x="-322942" y="2668552"/>
              <a:ext cx="2886075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Relative </a:t>
              </a:r>
              <a:r>
                <a:rPr lang="en-US" sz="1600" dirty="0"/>
                <a:t>Abundance</a:t>
              </a:r>
              <a:r>
                <a:rPr lang="en-US" dirty="0"/>
                <a:t>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21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03906-AB14-6F63-0C10-AE88924F0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" r="8214"/>
          <a:stretch/>
        </p:blipFill>
        <p:spPr>
          <a:xfrm>
            <a:off x="365760" y="252025"/>
            <a:ext cx="11086011" cy="64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3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1EECFD-9522-6941-85FA-DF2B790AB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944634"/>
              </p:ext>
            </p:extLst>
          </p:nvPr>
        </p:nvGraphicFramePr>
        <p:xfrm>
          <a:off x="174523" y="0"/>
          <a:ext cx="6308659" cy="6840923"/>
        </p:xfrm>
        <a:graphic>
          <a:graphicData uri="http://schemas.openxmlformats.org/drawingml/2006/table">
            <a:tbl>
              <a:tblPr firstRow="1" firstCol="1" bandRow="1"/>
              <a:tblGrid>
                <a:gridCol w="1192912">
                  <a:extLst>
                    <a:ext uri="{9D8B030D-6E8A-4147-A177-3AD203B41FA5}">
                      <a16:colId xmlns:a16="http://schemas.microsoft.com/office/drawing/2014/main" val="3624040078"/>
                    </a:ext>
                  </a:extLst>
                </a:gridCol>
                <a:gridCol w="1192912">
                  <a:extLst>
                    <a:ext uri="{9D8B030D-6E8A-4147-A177-3AD203B41FA5}">
                      <a16:colId xmlns:a16="http://schemas.microsoft.com/office/drawing/2014/main" val="2802101350"/>
                    </a:ext>
                  </a:extLst>
                </a:gridCol>
                <a:gridCol w="453254">
                  <a:extLst>
                    <a:ext uri="{9D8B030D-6E8A-4147-A177-3AD203B41FA5}">
                      <a16:colId xmlns:a16="http://schemas.microsoft.com/office/drawing/2014/main" val="28588533"/>
                    </a:ext>
                  </a:extLst>
                </a:gridCol>
                <a:gridCol w="1130018">
                  <a:extLst>
                    <a:ext uri="{9D8B030D-6E8A-4147-A177-3AD203B41FA5}">
                      <a16:colId xmlns:a16="http://schemas.microsoft.com/office/drawing/2014/main" val="3490248374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328541354"/>
                    </a:ext>
                  </a:extLst>
                </a:gridCol>
                <a:gridCol w="1130018">
                  <a:extLst>
                    <a:ext uri="{9D8B030D-6E8A-4147-A177-3AD203B41FA5}">
                      <a16:colId xmlns:a16="http://schemas.microsoft.com/office/drawing/2014/main" val="3314844765"/>
                    </a:ext>
                  </a:extLst>
                </a:gridCol>
                <a:gridCol w="464690">
                  <a:extLst>
                    <a:ext uri="{9D8B030D-6E8A-4147-A177-3AD203B41FA5}">
                      <a16:colId xmlns:a16="http://schemas.microsoft.com/office/drawing/2014/main" val="477969670"/>
                    </a:ext>
                  </a:extLst>
                </a:gridCol>
              </a:tblGrid>
              <a:tr h="24465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Above Ground Vegetation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Below Ground Seed Bank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78078"/>
                  </a:ext>
                </a:extLst>
              </a:tr>
              <a:tr h="6275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Species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p-value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Species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p-value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37009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Eleocharis parvula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Salicornia depressa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840046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Cotula coronopifolia*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31170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 + 1-year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Spergularia canadensis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 + 1-year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Eleocharis parvula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465634"/>
                  </a:ext>
                </a:extLst>
              </a:tr>
              <a:tr h="6370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Glaux maritima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Spergularia canadensis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821068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Agrostis stolonifera*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balticus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19729"/>
                  </a:ext>
                </a:extLst>
              </a:tr>
              <a:tr h="42466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Triglochin maritima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08861"/>
                  </a:ext>
                </a:extLst>
              </a:tr>
              <a:tr h="12645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 + 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Potentilla pacifica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 + 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Agrostis stolonifera*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535876"/>
                  </a:ext>
                </a:extLst>
              </a:tr>
              <a:tr h="41524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balticus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Carex lyngbyei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33285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Carex lyngbyei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Cotula coronopifolia*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497816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Triglochin maritima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articulatus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1105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88BEF-40CA-17A7-850A-2CBB1F9C9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673795"/>
              </p:ext>
            </p:extLst>
          </p:nvPr>
        </p:nvGraphicFramePr>
        <p:xfrm>
          <a:off x="8008619" y="389170"/>
          <a:ext cx="3495121" cy="1877950"/>
        </p:xfrm>
        <a:graphic>
          <a:graphicData uri="http://schemas.openxmlformats.org/drawingml/2006/table">
            <a:tbl>
              <a:tblPr firstRow="1" firstCol="1" bandRow="1"/>
              <a:tblGrid>
                <a:gridCol w="1120041">
                  <a:extLst>
                    <a:ext uri="{9D8B030D-6E8A-4147-A177-3AD203B41FA5}">
                      <a16:colId xmlns:a16="http://schemas.microsoft.com/office/drawing/2014/main" val="2768638840"/>
                    </a:ext>
                  </a:extLst>
                </a:gridCol>
                <a:gridCol w="1239628">
                  <a:extLst>
                    <a:ext uri="{9D8B030D-6E8A-4147-A177-3AD203B41FA5}">
                      <a16:colId xmlns:a16="http://schemas.microsoft.com/office/drawing/2014/main" val="878428939"/>
                    </a:ext>
                  </a:extLst>
                </a:gridCol>
                <a:gridCol w="1135452">
                  <a:extLst>
                    <a:ext uri="{9D8B030D-6E8A-4147-A177-3AD203B41FA5}">
                      <a16:colId xmlns:a16="http://schemas.microsoft.com/office/drawing/2014/main" val="383701275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Above-ground Vegetation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Surface Seed Bank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061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27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809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948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03853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E844D02-331F-B9F5-0054-D97ECACA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069" y="2797032"/>
            <a:ext cx="5162931" cy="35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3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727557648AA40B029C215891F95C5" ma:contentTypeVersion="14" ma:contentTypeDescription="Create a new document." ma:contentTypeScope="" ma:versionID="d36f379eec1cf084072dcf956aecbcf8">
  <xsd:schema xmlns:xsd="http://www.w3.org/2001/XMLSchema" xmlns:xs="http://www.w3.org/2001/XMLSchema" xmlns:p="http://schemas.microsoft.com/office/2006/metadata/properties" xmlns:ns3="8c008993-a31f-4b40-b1f3-88dd9c6e1924" xmlns:ns4="360018dd-41eb-4458-b1d4-4b46a95a2b02" targetNamespace="http://schemas.microsoft.com/office/2006/metadata/properties" ma:root="true" ma:fieldsID="bd1f472f1ef3281fe4dbeb8213942d38" ns3:_="" ns4:_="">
    <xsd:import namespace="8c008993-a31f-4b40-b1f3-88dd9c6e1924"/>
    <xsd:import namespace="360018dd-41eb-4458-b1d4-4b46a95a2b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08993-a31f-4b40-b1f3-88dd9c6e1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018dd-41eb-4458-b1d4-4b46a95a2b0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BDE842-F0CD-464B-A74E-86DEE7B4D430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360018dd-41eb-4458-b1d4-4b46a95a2b02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8c008993-a31f-4b40-b1f3-88dd9c6e1924"/>
  </ds:schemaRefs>
</ds:datastoreItem>
</file>

<file path=customXml/itemProps2.xml><?xml version="1.0" encoding="utf-8"?>
<ds:datastoreItem xmlns:ds="http://schemas.openxmlformats.org/officeDocument/2006/customXml" ds:itemID="{DB9929D6-A2E4-4CAF-ACF4-9F679530C0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1C7398-9241-4CE1-BBFA-0C1D44ED32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008993-a31f-4b40-b1f3-88dd9c6e1924"/>
    <ds:schemaRef ds:uri="360018dd-41eb-4458-b1d4-4b46a95a2b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2789</TotalTime>
  <Words>781</Words>
  <Application>Microsoft Office PowerPoint</Application>
  <PresentationFormat>Widescreen</PresentationFormat>
  <Paragraphs>192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Stefanie Lane</dc:creator>
  <cp:lastModifiedBy>Lane, Stefanie</cp:lastModifiedBy>
  <cp:revision>67</cp:revision>
  <dcterms:created xsi:type="dcterms:W3CDTF">2022-10-13T21:08:07Z</dcterms:created>
  <dcterms:modified xsi:type="dcterms:W3CDTF">2023-04-10T21:53:04Z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0x010100483727557648AA40B029C215891F95C5</vt:lpwstr>
  </property>
</Properties>
</file>